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1F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7F60B-E104-480C-B04C-223745CC8172}" type="datetimeFigureOut">
              <a:rPr lang="en-US" smtClean="0"/>
              <a:pPr/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E0EF1-F076-450F-AA59-155A02520A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241" y="2362200"/>
            <a:ext cx="9180968" cy="1470025"/>
          </a:xfrm>
        </p:spPr>
        <p:txBody>
          <a:bodyPr>
            <a:noAutofit/>
          </a:bodyPr>
          <a:lstStyle/>
          <a:p>
            <a:r>
              <a:rPr lang="en-US" sz="25000" b="1" dirty="0" smtClean="0">
                <a:latin typeface="Monogram kk sc" pitchFamily="2" charset="0"/>
              </a:rPr>
              <a:t>V</a:t>
            </a:r>
            <a:r>
              <a:rPr lang="en-US" sz="25000" dirty="0" smtClean="0">
                <a:latin typeface="Monogram kk sc" pitchFamily="2" charset="0"/>
              </a:rPr>
              <a:t>  </a:t>
            </a:r>
            <a:r>
              <a:rPr lang="en-US" sz="25000" b="1" dirty="0" smtClean="0">
                <a:latin typeface="Monogram kk sc" pitchFamily="2" charset="0"/>
              </a:rPr>
              <a:t>L</a:t>
            </a:r>
            <a:endParaRPr lang="en-US" sz="25000" b="1" dirty="0">
              <a:latin typeface="Monogram kk sc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2136767"/>
            <a:ext cx="931545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5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onogram kk sc" pitchFamily="2" charset="0"/>
                <a:ea typeface="+mj-ea"/>
                <a:cs typeface="+mj-cs"/>
              </a:rPr>
              <a:t>C</a:t>
            </a:r>
            <a:r>
              <a:rPr kumimoji="0" lang="en-US" sz="3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Monogram kk sc" pitchFamily="2" charset="0"/>
                <a:ea typeface="+mj-ea"/>
                <a:cs typeface="+mj-cs"/>
              </a:rPr>
              <a:t>  </a:t>
            </a:r>
            <a:r>
              <a:rPr kumimoji="0" lang="en-US" sz="2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gram kk sc" pitchFamily="2" charset="0"/>
                <a:ea typeface="+mj-ea"/>
                <a:cs typeface="+mj-cs"/>
              </a:rPr>
              <a:t>   </a:t>
            </a:r>
            <a:endParaRPr kumimoji="0" lang="en-US" sz="25000" b="0" i="0" u="none" strike="noStrike" kern="1200" cap="none" spc="0" normalizeH="0" baseline="0" noProof="0" dirty="0" smtClean="0">
              <a:ln>
                <a:noFill/>
              </a:ln>
              <a:solidFill>
                <a:srgbClr val="561F1E"/>
              </a:solidFill>
              <a:effectLst/>
              <a:uLnTx/>
              <a:uFillTx/>
              <a:latin typeface="Monogram kk sc" pitchFamily="2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Monogram kk sc</vt:lpstr>
      <vt:lpstr>Office Theme</vt:lpstr>
      <vt:lpstr>V  L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   K</dc:title>
  <dc:creator>Larrimore</dc:creator>
  <cp:lastModifiedBy>Rita Larrimore</cp:lastModifiedBy>
  <cp:revision>8</cp:revision>
  <dcterms:created xsi:type="dcterms:W3CDTF">2014-11-25T00:45:33Z</dcterms:created>
  <dcterms:modified xsi:type="dcterms:W3CDTF">2015-12-10T00:47:38Z</dcterms:modified>
</cp:coreProperties>
</file>