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1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1450" y="213676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gram kk sc" pitchFamily="2" charset="0"/>
                <a:ea typeface="+mj-ea"/>
                <a:cs typeface="+mj-cs"/>
              </a:rPr>
              <a:t>  </a:t>
            </a:r>
            <a:r>
              <a:rPr kumimoji="0" lang="en-US" sz="2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gram kk sc" pitchFamily="2" charset="0"/>
                <a:ea typeface="+mj-ea"/>
                <a:cs typeface="+mj-cs"/>
              </a:rPr>
              <a:t>   </a:t>
            </a:r>
            <a:endParaRPr kumimoji="0" lang="en-US" sz="25000" b="0" i="0" u="none" strike="noStrike" kern="1200" cap="none" spc="0" normalizeH="0" baseline="0" noProof="0" dirty="0" smtClean="0">
              <a:ln>
                <a:noFill/>
              </a:ln>
              <a:solidFill>
                <a:srgbClr val="561F1E"/>
              </a:solidFill>
              <a:effectLst/>
              <a:uLnTx/>
              <a:uFillTx/>
              <a:latin typeface="Monogram kk sc" pitchFamily="2" charset="0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3984625"/>
          </a:xfrm>
        </p:spPr>
        <p:txBody>
          <a:bodyPr>
            <a:noAutofit/>
          </a:bodyPr>
          <a:lstStyle/>
          <a:p>
            <a:r>
              <a:rPr lang="en-US" sz="10000" b="1" dirty="0" smtClean="0">
                <a:latin typeface="Cursif" panose="020B0603050302020204" pitchFamily="34" charset="0"/>
              </a:rPr>
              <a:t>The </a:t>
            </a:r>
            <a:r>
              <a:rPr lang="en-US" sz="10000" b="1" dirty="0" err="1" smtClean="0">
                <a:latin typeface="Cursif" panose="020B0603050302020204" pitchFamily="34" charset="0"/>
              </a:rPr>
              <a:t>Ellisors</a:t>
            </a:r>
            <a:endParaRPr lang="en-US" sz="10000" b="1" dirty="0">
              <a:latin typeface="Cursif" panose="020B06030503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Cursif</vt:lpstr>
      <vt:lpstr>Monogram kk sc</vt:lpstr>
      <vt:lpstr>Office Theme</vt:lpstr>
      <vt:lpstr>The Ellisors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  K</dc:title>
  <dc:creator>Larrimore</dc:creator>
  <cp:lastModifiedBy>Rita Larrimore</cp:lastModifiedBy>
  <cp:revision>6</cp:revision>
  <dcterms:created xsi:type="dcterms:W3CDTF">2014-11-25T00:45:33Z</dcterms:created>
  <dcterms:modified xsi:type="dcterms:W3CDTF">2015-12-10T01:00:58Z</dcterms:modified>
</cp:coreProperties>
</file>