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70" autoAdjust="0"/>
  </p:normalViewPr>
  <p:slideViewPr>
    <p:cSldViewPr snapToGrid="0">
      <p:cViewPr>
        <p:scale>
          <a:sx n="70" d="100"/>
          <a:sy n="70" d="100"/>
        </p:scale>
        <p:origin x="-78" y="-5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57CF706-F51D-44F2-A3CD-6CC975B24F86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CD41B49-BF2E-4401-B5C9-F1234E117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351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0FCCDE-00FC-4A84-A207-9EA887F81AB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957C6A-5722-485B-81E8-5712CF35C6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783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3574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11761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81431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10586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64760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44951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72773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91521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22654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794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3276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1307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063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8877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1548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6697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3548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7C6A-5722-485B-81E8-5712CF35C6D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1132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748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726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422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114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484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782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824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82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68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702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624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0574B-9C7F-4896-A1CB-9699FC2ABD7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0891E-C000-4131-971E-EF0683CE51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120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MTA 98-366</a:t>
            </a:r>
            <a:br>
              <a:rPr lang="en-US" dirty="0" smtClean="0"/>
            </a:br>
            <a:r>
              <a:rPr lang="en-US" dirty="0" smtClean="0"/>
              <a:t>Networking Fundamentals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Module 1</a:t>
            </a:r>
          </a:p>
          <a:p>
            <a:r>
              <a:rPr lang="en-US" dirty="0" smtClean="0"/>
              <a:t>Understanding Local Area Connections</a:t>
            </a:r>
          </a:p>
          <a:p>
            <a:r>
              <a:rPr lang="en-US" dirty="0" smtClean="0"/>
              <a:t>Practice Exam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752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What </a:t>
            </a:r>
            <a:r>
              <a:rPr lang="en-US" dirty="0" smtClean="0"/>
              <a:t>mechanism do wireless networks use to access the network?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CSMA/CD</a:t>
            </a:r>
          </a:p>
          <a:p>
            <a:r>
              <a:rPr lang="en-US" dirty="0" smtClean="0"/>
              <a:t>CSMA/CA</a:t>
            </a:r>
          </a:p>
          <a:p>
            <a:r>
              <a:rPr lang="en-US" dirty="0" smtClean="0"/>
              <a:t>token passing</a:t>
            </a:r>
          </a:p>
          <a:p>
            <a:r>
              <a:rPr lang="en-US" dirty="0" smtClean="0"/>
              <a:t>polling</a:t>
            </a:r>
          </a:p>
        </p:txBody>
      </p:sp>
    </p:spTree>
    <p:extLst>
      <p:ext uri="{BB962C8B-B14F-4D97-AF65-F5344CB8AC3E}">
        <p14:creationId xmlns:p14="http://schemas.microsoft.com/office/powerpoint/2010/main" xmlns="" val="19613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What </a:t>
            </a:r>
            <a:r>
              <a:rPr lang="en-US" dirty="0" smtClean="0"/>
              <a:t>model promises the most processing power?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Centralized computing</a:t>
            </a:r>
          </a:p>
          <a:p>
            <a:r>
              <a:rPr lang="en-US" dirty="0" smtClean="0"/>
              <a:t>Distributive computing</a:t>
            </a:r>
          </a:p>
          <a:p>
            <a:r>
              <a:rPr lang="en-US" dirty="0" smtClean="0"/>
              <a:t>Switching computing</a:t>
            </a:r>
          </a:p>
          <a:p>
            <a:r>
              <a:rPr lang="en-US" dirty="0" smtClean="0"/>
              <a:t>Dumb computing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423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11. Which </a:t>
            </a:r>
            <a:r>
              <a:rPr lang="en-US" dirty="0" smtClean="0"/>
              <a:t>model uses a central database for authentication?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Peer-to-peer</a:t>
            </a:r>
          </a:p>
          <a:p>
            <a:r>
              <a:rPr lang="en-US" dirty="0" smtClean="0"/>
              <a:t>Workgroup</a:t>
            </a:r>
          </a:p>
          <a:p>
            <a:r>
              <a:rPr lang="en-US" dirty="0" smtClean="0"/>
              <a:t>Client/server</a:t>
            </a:r>
          </a:p>
          <a:p>
            <a:r>
              <a:rPr lang="en-US" dirty="0" smtClean="0"/>
              <a:t>Distributive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961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12. What </a:t>
            </a:r>
            <a:r>
              <a:rPr lang="en-US" dirty="0" smtClean="0"/>
              <a:t>type of server does Active Director run 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File server</a:t>
            </a:r>
          </a:p>
          <a:p>
            <a:r>
              <a:rPr lang="en-US" dirty="0" smtClean="0"/>
              <a:t>Print server</a:t>
            </a:r>
          </a:p>
          <a:p>
            <a:r>
              <a:rPr lang="en-US" dirty="0" smtClean="0"/>
              <a:t>Database server</a:t>
            </a:r>
          </a:p>
          <a:p>
            <a:r>
              <a:rPr lang="en-US" dirty="0" smtClean="0"/>
              <a:t>Network controller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74234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13. Which </a:t>
            </a:r>
            <a:r>
              <a:rPr lang="en-US" dirty="0" smtClean="0"/>
              <a:t>model does each host have their own security database?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Peer-to-peer</a:t>
            </a:r>
          </a:p>
          <a:p>
            <a:r>
              <a:rPr lang="en-US" dirty="0" smtClean="0"/>
              <a:t>Client/server</a:t>
            </a:r>
          </a:p>
          <a:p>
            <a:r>
              <a:rPr lang="en-US" dirty="0" smtClean="0"/>
              <a:t>Distributive</a:t>
            </a:r>
          </a:p>
          <a:p>
            <a:r>
              <a:rPr lang="en-US" dirty="0" smtClean="0"/>
              <a:t>Sliding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620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14. What </a:t>
            </a:r>
            <a:r>
              <a:rPr lang="en-US" dirty="0" smtClean="0"/>
              <a:t>type of communication is sent to a single designated host?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Unicast</a:t>
            </a:r>
          </a:p>
          <a:p>
            <a:r>
              <a:rPr lang="en-US" dirty="0" smtClean="0"/>
              <a:t>Broadcast</a:t>
            </a:r>
          </a:p>
          <a:p>
            <a:r>
              <a:rPr lang="en-US" dirty="0" smtClean="0"/>
              <a:t>Multicast</a:t>
            </a:r>
          </a:p>
          <a:p>
            <a:r>
              <a:rPr lang="en-US" dirty="0" err="1" smtClean="0"/>
              <a:t>Anycast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197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15. What </a:t>
            </a:r>
            <a:r>
              <a:rPr lang="en-US" dirty="0" smtClean="0"/>
              <a:t>is used to uniquely define a host on a TCP/IP network?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address</a:t>
            </a:r>
          </a:p>
          <a:p>
            <a:r>
              <a:rPr lang="en-US" dirty="0" smtClean="0"/>
              <a:t>MAC address </a:t>
            </a:r>
          </a:p>
          <a:p>
            <a:r>
              <a:rPr lang="en-US" dirty="0" smtClean="0"/>
              <a:t>Bit pattern</a:t>
            </a:r>
          </a:p>
          <a:p>
            <a:r>
              <a:rPr lang="en-US" dirty="0" smtClean="0"/>
              <a:t>Router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136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16. A </a:t>
            </a:r>
            <a:r>
              <a:rPr lang="en-US" dirty="0" smtClean="0"/>
              <a:t>__________ is a single computer or device that connects to a TCP/IP network.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Host</a:t>
            </a:r>
          </a:p>
          <a:p>
            <a:r>
              <a:rPr lang="en-US" dirty="0" smtClean="0"/>
              <a:t>Node</a:t>
            </a:r>
          </a:p>
          <a:p>
            <a:r>
              <a:rPr lang="en-US" dirty="0" smtClean="0"/>
              <a:t>Access point</a:t>
            </a:r>
          </a:p>
          <a:p>
            <a:r>
              <a:rPr lang="en-US" dirty="0" smtClean="0"/>
              <a:t>Laptop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9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 What </a:t>
            </a:r>
            <a:r>
              <a:rPr lang="en-US" dirty="0" smtClean="0"/>
              <a:t>is the central device used in wireless LANs?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Wireless access point</a:t>
            </a:r>
          </a:p>
          <a:p>
            <a:r>
              <a:rPr lang="en-US" dirty="0" smtClean="0"/>
              <a:t>CSA/CDM connector</a:t>
            </a:r>
          </a:p>
          <a:p>
            <a:r>
              <a:rPr lang="en-US" dirty="0" smtClean="0"/>
              <a:t>Wireless switch</a:t>
            </a:r>
          </a:p>
          <a:p>
            <a:r>
              <a:rPr lang="en-US" dirty="0" smtClean="0"/>
              <a:t>MDU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624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18. What </a:t>
            </a:r>
            <a:r>
              <a:rPr lang="en-US" dirty="0" smtClean="0"/>
              <a:t>command do you use to test the TCP/IP stack on a computer?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Ping localhost</a:t>
            </a:r>
          </a:p>
          <a:p>
            <a:r>
              <a:rPr lang="en-US" dirty="0" smtClean="0"/>
              <a:t>Ping 127.0.0.1</a:t>
            </a:r>
          </a:p>
          <a:p>
            <a:r>
              <a:rPr lang="en-US" dirty="0" smtClean="0"/>
              <a:t>Ping loopback</a:t>
            </a:r>
          </a:p>
          <a:p>
            <a:r>
              <a:rPr lang="en-US" dirty="0" err="1"/>
              <a:t>i</a:t>
            </a:r>
            <a:r>
              <a:rPr lang="en-US" dirty="0" err="1" smtClean="0"/>
              <a:t>gconfig</a:t>
            </a:r>
            <a:r>
              <a:rPr lang="en-US" dirty="0" smtClean="0"/>
              <a:t>/renew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4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What </a:t>
            </a:r>
            <a:r>
              <a:rPr lang="en-US" dirty="0" smtClean="0"/>
              <a:t>is the most common central device used today to connect computers to a network?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Hub</a:t>
            </a:r>
          </a:p>
          <a:p>
            <a:r>
              <a:rPr lang="en-US" dirty="0" smtClean="0"/>
              <a:t>Switch</a:t>
            </a:r>
          </a:p>
          <a:p>
            <a:r>
              <a:rPr lang="en-US" dirty="0" smtClean="0"/>
              <a:t>SOHO Router</a:t>
            </a:r>
          </a:p>
          <a:p>
            <a:r>
              <a:rPr lang="en-US" dirty="0" smtClean="0"/>
              <a:t>VPN Router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8933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What </a:t>
            </a:r>
            <a:r>
              <a:rPr lang="en-US" dirty="0" smtClean="0"/>
              <a:t>is the most common adapter or connector use to connect a computer to a wired network?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RG6</a:t>
            </a:r>
          </a:p>
          <a:p>
            <a:r>
              <a:rPr lang="en-US" dirty="0" smtClean="0"/>
              <a:t>RG58</a:t>
            </a:r>
          </a:p>
          <a:p>
            <a:r>
              <a:rPr lang="en-US" dirty="0" smtClean="0"/>
              <a:t>RJ45</a:t>
            </a:r>
          </a:p>
          <a:p>
            <a:r>
              <a:rPr lang="en-US" dirty="0" smtClean="0"/>
              <a:t>RJ8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69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Which </a:t>
            </a:r>
            <a:r>
              <a:rPr lang="en-US" dirty="0" smtClean="0"/>
              <a:t>of the following does a switch use for increased performance?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Simplex</a:t>
            </a:r>
          </a:p>
          <a:p>
            <a:r>
              <a:rPr lang="en-US" dirty="0" smtClean="0"/>
              <a:t>Half duplex</a:t>
            </a:r>
          </a:p>
          <a:p>
            <a:r>
              <a:rPr lang="en-US" dirty="0" smtClean="0"/>
              <a:t>Full duplex</a:t>
            </a:r>
          </a:p>
          <a:p>
            <a:r>
              <a:rPr lang="en-US" dirty="0" smtClean="0"/>
              <a:t>Sliding duplex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653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What </a:t>
            </a:r>
            <a:r>
              <a:rPr lang="en-US" dirty="0" smtClean="0"/>
              <a:t>do you use to isolate a group of computers within your organization?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WLAN</a:t>
            </a:r>
          </a:p>
          <a:p>
            <a:r>
              <a:rPr lang="en-US" dirty="0" smtClean="0"/>
              <a:t>WAN</a:t>
            </a:r>
          </a:p>
          <a:p>
            <a:r>
              <a:rPr lang="en-US" dirty="0" smtClean="0"/>
              <a:t>VLAN</a:t>
            </a:r>
          </a:p>
          <a:p>
            <a:r>
              <a:rPr lang="en-US" dirty="0" smtClean="0"/>
              <a:t>Internet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89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What </a:t>
            </a:r>
            <a:r>
              <a:rPr lang="en-US" dirty="0" smtClean="0"/>
              <a:t>do you use to create VLANs?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Router</a:t>
            </a:r>
          </a:p>
          <a:p>
            <a:r>
              <a:rPr lang="en-US" dirty="0" smtClean="0"/>
              <a:t>Switch</a:t>
            </a:r>
          </a:p>
          <a:p>
            <a:r>
              <a:rPr lang="en-US" dirty="0" smtClean="0"/>
              <a:t>Firewall</a:t>
            </a:r>
          </a:p>
          <a:p>
            <a:r>
              <a:rPr lang="en-US" dirty="0" smtClean="0"/>
              <a:t>Proxy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456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What </a:t>
            </a:r>
            <a:r>
              <a:rPr lang="en-US" dirty="0" smtClean="0"/>
              <a:t>zone is used to publish external websites for an organization?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Intranet</a:t>
            </a:r>
          </a:p>
          <a:p>
            <a:r>
              <a:rPr lang="en-US" dirty="0" smtClean="0"/>
              <a:t>Extranet</a:t>
            </a:r>
          </a:p>
          <a:p>
            <a:r>
              <a:rPr lang="en-US" dirty="0" smtClean="0"/>
              <a:t>Internetwork</a:t>
            </a:r>
          </a:p>
          <a:p>
            <a:r>
              <a:rPr lang="en-US" dirty="0" smtClean="0"/>
              <a:t>DMZ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932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Which </a:t>
            </a:r>
            <a:r>
              <a:rPr lang="en-US" dirty="0" smtClean="0"/>
              <a:t>topology is the most redundant and the most expensive?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</a:t>
            </a:r>
          </a:p>
          <a:p>
            <a:r>
              <a:rPr lang="en-US" dirty="0" smtClean="0"/>
              <a:t>Ring</a:t>
            </a:r>
          </a:p>
          <a:p>
            <a:r>
              <a:rPr lang="en-US" dirty="0" smtClean="0"/>
              <a:t>Mesh</a:t>
            </a:r>
          </a:p>
          <a:p>
            <a:r>
              <a:rPr lang="en-US" dirty="0" smtClean="0"/>
              <a:t>Bus</a:t>
            </a:r>
          </a:p>
        </p:txBody>
      </p:sp>
    </p:spTree>
    <p:extLst>
      <p:ext uri="{BB962C8B-B14F-4D97-AF65-F5344CB8AC3E}">
        <p14:creationId xmlns:p14="http://schemas.microsoft.com/office/powerpoint/2010/main" xmlns="" val="133405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What </a:t>
            </a:r>
            <a:r>
              <a:rPr lang="en-US" dirty="0" smtClean="0"/>
              <a:t>standard describes CSMA/CD?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802.1</a:t>
            </a:r>
          </a:p>
          <a:p>
            <a:r>
              <a:rPr lang="en-US" dirty="0" smtClean="0"/>
              <a:t>802.3</a:t>
            </a:r>
          </a:p>
          <a:p>
            <a:r>
              <a:rPr lang="en-US" dirty="0" smtClean="0"/>
              <a:t>802.5</a:t>
            </a:r>
          </a:p>
          <a:p>
            <a:r>
              <a:rPr lang="en-US" dirty="0" smtClean="0"/>
              <a:t>802.11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1314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373</Words>
  <Application>Microsoft Office PowerPoint</Application>
  <PresentationFormat>Custom</PresentationFormat>
  <Paragraphs>112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MTA 98-366 Networking Fundamentals</vt:lpstr>
      <vt:lpstr>1. What is the most common central device used today to connect computers to a network? </vt:lpstr>
      <vt:lpstr>2. What is the most common adapter or connector use to connect a computer to a wired network?</vt:lpstr>
      <vt:lpstr>3. Which of the following does a switch use for increased performance?</vt:lpstr>
      <vt:lpstr>4. What do you use to isolate a group of computers within your organization?</vt:lpstr>
      <vt:lpstr>5. What do you use to create VLANs?</vt:lpstr>
      <vt:lpstr>6. What zone is used to publish external websites for an organization?</vt:lpstr>
      <vt:lpstr>7. Which topology is the most redundant and the most expensive?</vt:lpstr>
      <vt:lpstr>8. What standard describes CSMA/CD?</vt:lpstr>
      <vt:lpstr>9. What mechanism do wireless networks use to access the network? </vt:lpstr>
      <vt:lpstr>10. What model promises the most processing power?</vt:lpstr>
      <vt:lpstr>11. Which model uses a central database for authentication?</vt:lpstr>
      <vt:lpstr>12. What type of server does Active Director run on?</vt:lpstr>
      <vt:lpstr>13. Which model does each host have their own security database?</vt:lpstr>
      <vt:lpstr>14. What type of communication is sent to a single designated host?</vt:lpstr>
      <vt:lpstr>15. What is used to uniquely define a host on a TCP/IP network?</vt:lpstr>
      <vt:lpstr>16. A __________ is a single computer or device that connects to a TCP/IP network.</vt:lpstr>
      <vt:lpstr>17. What is the central device used in wireless LANs?</vt:lpstr>
      <vt:lpstr>18. What command do you use to test the TCP/IP stack on a computer?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MTA 98-366 Networking Fundamentals</dc:title>
  <dc:creator>Leigh Harrell</dc:creator>
  <cp:lastModifiedBy>Rita Larrimore</cp:lastModifiedBy>
  <cp:revision>10</cp:revision>
  <cp:lastPrinted>2014-09-30T16:28:20Z</cp:lastPrinted>
  <dcterms:created xsi:type="dcterms:W3CDTF">2014-09-07T19:12:41Z</dcterms:created>
  <dcterms:modified xsi:type="dcterms:W3CDTF">2014-09-30T16:50:02Z</dcterms:modified>
</cp:coreProperties>
</file>