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2" r:id="rId5"/>
  </p:sldMasterIdLst>
  <p:notesMasterIdLst>
    <p:notesMasterId r:id="rId19"/>
  </p:notesMasterIdLst>
  <p:handoutMasterIdLst>
    <p:handoutMasterId r:id="rId20"/>
  </p:handoutMasterIdLst>
  <p:sldIdLst>
    <p:sldId id="325" r:id="rId6"/>
    <p:sldId id="326" r:id="rId7"/>
    <p:sldId id="327" r:id="rId8"/>
    <p:sldId id="336" r:id="rId9"/>
    <p:sldId id="337" r:id="rId10"/>
    <p:sldId id="338" r:id="rId11"/>
    <p:sldId id="335" r:id="rId12"/>
    <p:sldId id="328" r:id="rId13"/>
    <p:sldId id="329" r:id="rId14"/>
    <p:sldId id="331" r:id="rId15"/>
    <p:sldId id="332" r:id="rId16"/>
    <p:sldId id="334" r:id="rId17"/>
    <p:sldId id="340"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6C400"/>
    <a:srgbClr val="82BF36"/>
    <a:srgbClr val="7FBA00"/>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26" autoAdjust="0"/>
    <p:restoredTop sz="68402" autoAdjust="0"/>
  </p:normalViewPr>
  <p:slideViewPr>
    <p:cSldViewPr snapToGrid="0">
      <p:cViewPr>
        <p:scale>
          <a:sx n="63" d="100"/>
          <a:sy n="63" d="100"/>
        </p:scale>
        <p:origin x="-138" y="-288"/>
      </p:cViewPr>
      <p:guideLst>
        <p:guide orient="horz" pos="2160"/>
        <p:guide pos="3840"/>
      </p:guideLst>
    </p:cSldViewPr>
  </p:slideViewPr>
  <p:notesTextViewPr>
    <p:cViewPr>
      <p:scale>
        <a:sx n="1" d="1"/>
        <a:sy n="1" d="1"/>
      </p:scale>
      <p:origin x="0" y="0"/>
    </p:cViewPr>
  </p:notesTextViewPr>
  <p:notesViewPr>
    <p:cSldViewPr snapToGrid="0">
      <p:cViewPr varScale="1">
        <p:scale>
          <a:sx n="54" d="100"/>
          <a:sy n="54" d="100"/>
        </p:scale>
        <p:origin x="2796" y="4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12E7B4A-039C-48A2-9B2C-AF16AA3873D8}" type="datetimeFigureOut">
              <a:rPr lang="en-US" smtClean="0"/>
              <a:t>3/2/2015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F5FCDD8-505C-48BF-B1E5-CD9B258934D2}" type="slidenum">
              <a:rPr lang="en-US" smtClean="0"/>
              <a:t>‹#›</a:t>
            </a:fld>
            <a:endParaRPr lang="en-US"/>
          </a:p>
        </p:txBody>
      </p:sp>
    </p:spTree>
    <p:extLst>
      <p:ext uri="{BB962C8B-B14F-4D97-AF65-F5344CB8AC3E}">
        <p14:creationId xmlns:p14="http://schemas.microsoft.com/office/powerpoint/2010/main" val="17819227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005A0C-54D9-45AA-87D4-C551D08DFCE1}" type="datetimeFigureOut">
              <a:rPr lang="en-US" smtClean="0"/>
              <a:t>3/2/2015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FD207A-07DF-40AD-A916-9872E089CE7A}" type="slidenum">
              <a:rPr lang="en-US" smtClean="0"/>
              <a:t>‹#›</a:t>
            </a:fld>
            <a:endParaRPr lang="en-US"/>
          </a:p>
        </p:txBody>
      </p:sp>
    </p:spTree>
    <p:extLst>
      <p:ext uri="{BB962C8B-B14F-4D97-AF65-F5344CB8AC3E}">
        <p14:creationId xmlns:p14="http://schemas.microsoft.com/office/powerpoint/2010/main" val="12957186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4" name="Slide Number Placeholder 3"/>
          <p:cNvSpPr>
            <a:spLocks noGrp="1"/>
          </p:cNvSpPr>
          <p:nvPr>
            <p:ph type="sldNum" sz="quarter" idx="10"/>
          </p:nvPr>
        </p:nvSpPr>
        <p:spPr/>
        <p:txBody>
          <a:bodyPr/>
          <a:lstStyle/>
          <a:p>
            <a:fld id="{13F0F35F-DD44-4607-AEC1-49D7A4BC4066}" type="slidenum">
              <a:rPr lang="en-US" smtClean="0"/>
              <a:pPr/>
              <a:t>1</a:t>
            </a:fld>
            <a:endParaRPr lang="en-US" dirty="0"/>
          </a:p>
        </p:txBody>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912375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endParaRPr lang="en-GB" dirty="0">
              <a:solidFill>
                <a:schemeClr val="tx2"/>
              </a:solidFill>
              <a:latin typeface="Segoe" pitchFamily="34" charset="0"/>
            </a:endParaRPr>
          </a:p>
        </p:txBody>
      </p:sp>
      <p:sp>
        <p:nvSpPr>
          <p:cNvPr id="4" name="Slide Number Placeholder 3"/>
          <p:cNvSpPr>
            <a:spLocks noGrp="1"/>
          </p:cNvSpPr>
          <p:nvPr>
            <p:ph type="sldNum" sz="quarter" idx="10"/>
          </p:nvPr>
        </p:nvSpPr>
        <p:spPr/>
        <p:txBody>
          <a:bodyPr/>
          <a:lstStyle/>
          <a:p>
            <a:fld id="{13F0F35F-DD44-4607-AEC1-49D7A4BC4066}" type="slidenum">
              <a:rPr lang="en-US" smtClean="0"/>
              <a:pPr/>
              <a:t>2</a:t>
            </a:fld>
            <a:endParaRPr lang="en-US" dirty="0"/>
          </a:p>
        </p:txBody>
      </p:sp>
    </p:spTree>
    <p:extLst>
      <p:ext uri="{BB962C8B-B14F-4D97-AF65-F5344CB8AC3E}">
        <p14:creationId xmlns:p14="http://schemas.microsoft.com/office/powerpoint/2010/main" val="6336977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a:t>
            </a:r>
            <a:r>
              <a:rPr lang="en-US" baseline="0" dirty="0" smtClean="0"/>
              <a:t> – Create a password policy on the domain controller and assign password complexity, length, age, and history</a:t>
            </a:r>
          </a:p>
          <a:p>
            <a:r>
              <a:rPr lang="en-US" baseline="0" dirty="0" smtClean="0"/>
              <a:t>2 –Try to change the password for a user to test the policy</a:t>
            </a:r>
            <a:endParaRPr lang="en-US" dirty="0"/>
          </a:p>
        </p:txBody>
      </p:sp>
      <p:sp>
        <p:nvSpPr>
          <p:cNvPr id="4" name="Slide Number Placeholder 3"/>
          <p:cNvSpPr>
            <a:spLocks noGrp="1"/>
          </p:cNvSpPr>
          <p:nvPr>
            <p:ph type="sldNum" sz="quarter" idx="10"/>
          </p:nvPr>
        </p:nvSpPr>
        <p:spPr/>
        <p:txBody>
          <a:bodyPr/>
          <a:lstStyle/>
          <a:p>
            <a:fld id="{4CFD207A-07DF-40AD-A916-9872E089CE7A}" type="slidenum">
              <a:rPr lang="en-US" smtClean="0"/>
              <a:t>10</a:t>
            </a:fld>
            <a:endParaRPr lang="en-US"/>
          </a:p>
        </p:txBody>
      </p:sp>
    </p:spTree>
    <p:extLst>
      <p:ext uri="{BB962C8B-B14F-4D97-AF65-F5344CB8AC3E}">
        <p14:creationId xmlns:p14="http://schemas.microsoft.com/office/powerpoint/2010/main" val="29507558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a:t>
            </a:r>
            <a:r>
              <a:rPr lang="en-US" baseline="0" dirty="0" smtClean="0"/>
              <a:t> – Create an account </a:t>
            </a:r>
            <a:r>
              <a:rPr lang="en-US" baseline="0" dirty="0" err="1" smtClean="0"/>
              <a:t>lockput</a:t>
            </a:r>
            <a:r>
              <a:rPr lang="en-US" baseline="0" dirty="0" smtClean="0"/>
              <a:t> policy</a:t>
            </a:r>
          </a:p>
          <a:p>
            <a:r>
              <a:rPr lang="en-US" baseline="0" dirty="0" smtClean="0"/>
              <a:t>2 – Test it by locking an account by typing the password incorrectly</a:t>
            </a:r>
            <a:endParaRPr lang="en-US" dirty="0"/>
          </a:p>
        </p:txBody>
      </p:sp>
      <p:sp>
        <p:nvSpPr>
          <p:cNvPr id="4" name="Slide Number Placeholder 3"/>
          <p:cNvSpPr>
            <a:spLocks noGrp="1"/>
          </p:cNvSpPr>
          <p:nvPr>
            <p:ph type="sldNum" sz="quarter" idx="10"/>
          </p:nvPr>
        </p:nvSpPr>
        <p:spPr/>
        <p:txBody>
          <a:bodyPr/>
          <a:lstStyle/>
          <a:p>
            <a:fld id="{4CFD207A-07DF-40AD-A916-9872E089CE7A}" type="slidenum">
              <a:rPr lang="en-US" smtClean="0"/>
              <a:t>12</a:t>
            </a:fld>
            <a:endParaRPr lang="en-US"/>
          </a:p>
        </p:txBody>
      </p:sp>
    </p:spTree>
    <p:extLst>
      <p:ext uri="{BB962C8B-B14F-4D97-AF65-F5344CB8AC3E}">
        <p14:creationId xmlns:p14="http://schemas.microsoft.com/office/powerpoint/2010/main" val="261661540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93271" y="5132437"/>
            <a:ext cx="8579886" cy="1460779"/>
          </a:xfrm>
          <a:prstGeom prst="rect">
            <a:avLst/>
          </a:prstGeom>
        </p:spPr>
        <p:txBody>
          <a:bodyPr lIns="137160" tIns="137160" rIns="137160" bIns="137160" anchor="b" anchorCtr="0">
            <a:normAutofit/>
          </a:bodyPr>
          <a:lstStyle>
            <a:lvl1pPr marL="0" indent="0" algn="l" defTabSz="914052" rtl="0" eaLnBrk="1" latinLnBrk="0" hangingPunct="1">
              <a:lnSpc>
                <a:spcPct val="100000"/>
              </a:lnSpc>
              <a:spcBef>
                <a:spcPts val="0"/>
              </a:spcBef>
              <a:buSzPct val="90000"/>
              <a:buFont typeface="Arial" pitchFamily="34" charset="0"/>
              <a:buNone/>
              <a:defRPr lang="en-US" sz="2400" b="0" kern="0" spc="0" baseline="0" dirty="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a:lvl2pPr marL="457044" indent="0" algn="ctr">
              <a:buNone/>
              <a:defRPr>
                <a:solidFill>
                  <a:schemeClr val="tx1">
                    <a:tint val="75000"/>
                  </a:schemeClr>
                </a:solidFill>
              </a:defRPr>
            </a:lvl2pPr>
            <a:lvl3pPr marL="914088" indent="0" algn="ctr">
              <a:buNone/>
              <a:defRPr>
                <a:solidFill>
                  <a:schemeClr val="tx1">
                    <a:tint val="75000"/>
                  </a:schemeClr>
                </a:solidFill>
              </a:defRPr>
            </a:lvl3pPr>
            <a:lvl4pPr marL="1371133" indent="0" algn="ctr">
              <a:buNone/>
              <a:defRPr>
                <a:solidFill>
                  <a:schemeClr val="tx1">
                    <a:tint val="75000"/>
                  </a:schemeClr>
                </a:solidFill>
              </a:defRPr>
            </a:lvl4pPr>
            <a:lvl5pPr marL="1828178" indent="0" algn="ctr">
              <a:buNone/>
              <a:defRPr>
                <a:solidFill>
                  <a:schemeClr val="tx1">
                    <a:tint val="75000"/>
                  </a:schemeClr>
                </a:solidFill>
              </a:defRPr>
            </a:lvl5pPr>
            <a:lvl6pPr marL="2285222" indent="0" algn="ctr">
              <a:buNone/>
              <a:defRPr>
                <a:solidFill>
                  <a:schemeClr val="tx1">
                    <a:tint val="75000"/>
                  </a:schemeClr>
                </a:solidFill>
              </a:defRPr>
            </a:lvl6pPr>
            <a:lvl7pPr marL="2742267" indent="0" algn="ctr">
              <a:buNone/>
              <a:defRPr>
                <a:solidFill>
                  <a:schemeClr val="tx1">
                    <a:tint val="75000"/>
                  </a:schemeClr>
                </a:solidFill>
              </a:defRPr>
            </a:lvl7pPr>
            <a:lvl8pPr marL="3199311" indent="0" algn="ctr">
              <a:buNone/>
              <a:defRPr>
                <a:solidFill>
                  <a:schemeClr val="tx1">
                    <a:tint val="75000"/>
                  </a:schemeClr>
                </a:solidFill>
              </a:defRPr>
            </a:lvl8pPr>
            <a:lvl9pPr marL="3656358" indent="0" algn="ctr">
              <a:buNone/>
              <a:defRPr>
                <a:solidFill>
                  <a:schemeClr val="tx1">
                    <a:tint val="75000"/>
                  </a:schemeClr>
                </a:solidFill>
              </a:defRPr>
            </a:lvl9pPr>
          </a:lstStyle>
          <a:p>
            <a:r>
              <a:rPr lang="en-US" dirty="0" smtClean="0"/>
              <a:t>Click to edit Master subtitle style</a:t>
            </a:r>
            <a:endParaRPr lang="en-US" dirty="0"/>
          </a:p>
        </p:txBody>
      </p:sp>
      <p:sp>
        <p:nvSpPr>
          <p:cNvPr id="10" name="Title 1"/>
          <p:cNvSpPr>
            <a:spLocks noGrp="1"/>
          </p:cNvSpPr>
          <p:nvPr>
            <p:ph type="ctrTitle"/>
          </p:nvPr>
        </p:nvSpPr>
        <p:spPr>
          <a:xfrm>
            <a:off x="193271" y="2415641"/>
            <a:ext cx="8579886" cy="2603307"/>
          </a:xfrm>
          <a:prstGeom prst="rect">
            <a:avLst/>
          </a:prstGeom>
          <a:solidFill>
            <a:srgbClr val="7FBA00"/>
          </a:solidFill>
          <a:effectLst/>
        </p:spPr>
        <p:txBody>
          <a:bodyPr vert="horz" lIns="137160" tIns="137160" rIns="91409" bIns="137160" rtlCol="0" anchor="b" anchorCtr="0">
            <a:noAutofit/>
          </a:bodyPr>
          <a:lstStyle>
            <a:lvl1pPr>
              <a:defRPr lang="en-US" sz="4800" kern="0" dirty="0">
                <a:ln w="3175">
                  <a:noFill/>
                </a:ln>
                <a:gradFill flip="none" rotWithShape="1">
                  <a:gsLst>
                    <a:gs pos="4583">
                      <a:srgbClr val="FFFFFF"/>
                    </a:gs>
                    <a:gs pos="100000">
                      <a:srgbClr val="FFFFFF"/>
                    </a:gs>
                  </a:gsLst>
                  <a:lin ang="5400000" scaled="0"/>
                  <a:tileRect/>
                </a:gradFill>
              </a:defRPr>
            </a:lvl1pPr>
          </a:lstStyle>
          <a:p>
            <a:pPr lvl="0"/>
            <a:r>
              <a:rPr lang="en-US" dirty="0" smtClean="0"/>
              <a:t>Click to edit Master title style</a:t>
            </a:r>
            <a:endParaRPr lang="en-US" dirty="0"/>
          </a:p>
        </p:txBody>
      </p:sp>
      <p:sp>
        <p:nvSpPr>
          <p:cNvPr id="8" name="top right small rectangle"/>
          <p:cNvSpPr/>
          <p:nvPr userDrawn="1"/>
        </p:nvSpPr>
        <p:spPr bwMode="auto">
          <a:xfrm>
            <a:off x="8902492" y="2418735"/>
            <a:ext cx="3087947" cy="2600214"/>
          </a:xfrm>
          <a:prstGeom prst="rect">
            <a:avLst/>
          </a:prstGeom>
          <a:solidFill>
            <a:schemeClr val="tx2"/>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137160" tIns="137160" rIns="137160" bIns="137160" numCol="1" rtlCol="0" anchor="b" anchorCtr="0" compatLnSpc="1">
            <a:prstTxWarp prst="textNoShape">
              <a:avLst/>
            </a:prstTxWarp>
          </a:bodyPr>
          <a:lstStyle/>
          <a:p>
            <a:pPr defTabSz="913788" fontAlgn="base">
              <a:spcBef>
                <a:spcPct val="0"/>
              </a:spcBef>
              <a:spcAft>
                <a:spcPct val="0"/>
              </a:spcAft>
            </a:pPr>
            <a:endParaRPr lang="en-US" sz="2000" dirty="0">
              <a:gradFill>
                <a:gsLst>
                  <a:gs pos="0">
                    <a:srgbClr val="FFFFFF"/>
                  </a:gs>
                  <a:gs pos="100000">
                    <a:srgbClr val="FFFFFF"/>
                  </a:gs>
                </a:gsLst>
                <a:lin ang="5400000" scaled="0"/>
              </a:gradFill>
              <a:latin typeface="Segoe UI Light" panose="020B0502040204020203" pitchFamily="34" charset="0"/>
              <a:cs typeface="Segoe UI Light" panose="020B0502040204020203" pitchFamily="34" charset="0"/>
            </a:endParaRPr>
          </a:p>
        </p:txBody>
      </p:sp>
      <p:pic>
        <p:nvPicPr>
          <p:cNvPr id="11" name="Picture 10"/>
          <p:cNvPicPr>
            <a:picLocks noChangeAspect="1"/>
          </p:cNvPicPr>
          <p:nvPr userDrawn="1"/>
        </p:nvPicPr>
        <p:blipFill rotWithShape="1">
          <a:blip r:embed="rId2" cstate="print">
            <a:extLst>
              <a:ext uri="{28A0092B-C50C-407E-A947-70E740481C1C}">
                <a14:useLocalDpi xmlns:a14="http://schemas.microsoft.com/office/drawing/2010/main" val="0"/>
              </a:ext>
            </a:extLst>
          </a:blip>
          <a:srcRect l="9720" t="16544" r="7275" b="16691"/>
          <a:stretch/>
        </p:blipFill>
        <p:spPr>
          <a:xfrm>
            <a:off x="10731799" y="4630992"/>
            <a:ext cx="1131688" cy="334740"/>
          </a:xfrm>
          <a:prstGeom prst="rect">
            <a:avLst/>
          </a:prstGeom>
        </p:spPr>
      </p:pic>
      <p:pic>
        <p:nvPicPr>
          <p:cNvPr id="12" name="Picture 1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3271" y="205570"/>
            <a:ext cx="1847574" cy="739030"/>
          </a:xfrm>
          <a:prstGeom prst="rect">
            <a:avLst/>
          </a:prstGeom>
        </p:spPr>
      </p:pic>
    </p:spTree>
    <p:extLst>
      <p:ext uri="{BB962C8B-B14F-4D97-AF65-F5344CB8AC3E}">
        <p14:creationId xmlns:p14="http://schemas.microsoft.com/office/powerpoint/2010/main" val="942519667"/>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orient="horz" pos="3792">
          <p15:clr>
            <a:srgbClr val="FBAE40"/>
          </p15:clr>
        </p15:guide>
        <p15:guide id="2" pos="3839">
          <p15:clr>
            <a:srgbClr val="FBAE40"/>
          </p15:clr>
        </p15:guide>
        <p15:guide id="3" orient="horz" pos="72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Title and Content">
    <p:bg>
      <p:bgPr>
        <a:solidFill>
          <a:srgbClr val="0072C6"/>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269239" y="1189177"/>
            <a:ext cx="11617961" cy="1587999"/>
          </a:xfrm>
        </p:spPr>
        <p:txBody>
          <a:bodyPr/>
          <a:lstStyle>
            <a:lvl1pPr>
              <a:defRPr>
                <a:solidFill>
                  <a:schemeClr val="bg1">
                    <a:lumMod val="95000"/>
                  </a:schemeClr>
                </a:solidFill>
                <a:latin typeface="+mj-lt"/>
              </a:defRPr>
            </a:lvl1pPr>
            <a:lvl2pPr>
              <a:defRPr>
                <a:solidFill>
                  <a:schemeClr val="bg1">
                    <a:lumMod val="95000"/>
                  </a:schemeClr>
                </a:solidFill>
                <a:latin typeface="+mj-lt"/>
              </a:defRPr>
            </a:lvl2pPr>
            <a:lvl3pPr>
              <a:defRPr>
                <a:solidFill>
                  <a:schemeClr val="bg1">
                    <a:lumMod val="95000"/>
                  </a:schemeClr>
                </a:solidFill>
                <a:latin typeface="+mj-lt"/>
              </a:defRPr>
            </a:lvl3pPr>
            <a:lvl4pPr>
              <a:defRPr>
                <a:solidFill>
                  <a:schemeClr val="bg1">
                    <a:lumMod val="95000"/>
                  </a:schemeClr>
                </a:solidFill>
                <a:latin typeface="+mj-lt"/>
              </a:defRPr>
            </a:lvl4pPr>
            <a:lvl5pPr>
              <a:defRPr>
                <a:solidFill>
                  <a:schemeClr val="bg1">
                    <a:lumMod val="95000"/>
                  </a:schemeClr>
                </a:solidFill>
                <a:latin typeface="+mj-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Title 5"/>
          <p:cNvSpPr>
            <a:spLocks noGrp="1"/>
          </p:cNvSpPr>
          <p:nvPr>
            <p:ph type="title"/>
          </p:nvPr>
        </p:nvSpPr>
        <p:spPr/>
        <p:txBody>
          <a:bodyPr/>
          <a:lstStyle>
            <a:lvl1pPr>
              <a:defRPr>
                <a:solidFill>
                  <a:schemeClr val="bg1">
                    <a:lumMod val="95000"/>
                  </a:schemeClr>
                </a:solidFill>
                <a:latin typeface="+mj-lt"/>
              </a:defRPr>
            </a:lvl1pPr>
          </a:lstStyle>
          <a:p>
            <a:r>
              <a:rPr lang="en-US" smtClean="0"/>
              <a:t>Click to edit Master title style</a:t>
            </a:r>
            <a:endParaRPr lang="en-US"/>
          </a:p>
        </p:txBody>
      </p:sp>
    </p:spTree>
    <p:extLst>
      <p:ext uri="{BB962C8B-B14F-4D97-AF65-F5344CB8AC3E}">
        <p14:creationId xmlns:p14="http://schemas.microsoft.com/office/powerpoint/2010/main" val="2387220861"/>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ontent 1st level color text">
    <p:bg>
      <p:bgPr>
        <a:solidFill>
          <a:srgbClr val="0072C6"/>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269239" y="1189177"/>
            <a:ext cx="11653523" cy="1587999"/>
          </a:xfrm>
        </p:spPr>
        <p:txBody>
          <a:bodyPr>
            <a:spAutoFit/>
          </a:bodyPr>
          <a:lstStyle>
            <a:lvl1pPr>
              <a:defRPr>
                <a:solidFill>
                  <a:schemeClr val="bg1">
                    <a:lumMod val="95000"/>
                  </a:schemeClr>
                </a:solidFill>
              </a:defRPr>
            </a:lvl1pPr>
            <a:lvl2pPr>
              <a:defRPr>
                <a:solidFill>
                  <a:schemeClr val="bg1">
                    <a:lumMod val="95000"/>
                  </a:schemeClr>
                </a:solidFill>
              </a:defRPr>
            </a:lvl2pPr>
            <a:lvl3pPr>
              <a:defRPr>
                <a:solidFill>
                  <a:schemeClr val="bg1">
                    <a:lumMod val="95000"/>
                  </a:schemeClr>
                </a:solidFill>
              </a:defRPr>
            </a:lvl3pPr>
            <a:lvl4pPr>
              <a:defRPr>
                <a:solidFill>
                  <a:schemeClr val="bg1">
                    <a:lumMod val="95000"/>
                  </a:schemeClr>
                </a:solidFill>
              </a:defRPr>
            </a:lvl4pPr>
            <a:lvl5pPr>
              <a:defRPr>
                <a:solidFill>
                  <a:schemeClr val="bg1">
                    <a:lumMod val="9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5"/>
          <p:cNvSpPr>
            <a:spLocks noGrp="1"/>
          </p:cNvSpPr>
          <p:nvPr>
            <p:ph type="title"/>
          </p:nvPr>
        </p:nvSpPr>
        <p:spPr/>
        <p:txBody>
          <a:bodyPr/>
          <a:lstStyle>
            <a:lvl1pPr>
              <a:defRPr>
                <a:solidFill>
                  <a:schemeClr val="bg1">
                    <a:lumMod val="95000"/>
                  </a:schemeClr>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1079727783"/>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Click to edit Master title style</a:t>
            </a:r>
            <a:endParaRPr lang="en-US" dirty="0"/>
          </a:p>
        </p:txBody>
      </p:sp>
      <p:sp>
        <p:nvSpPr>
          <p:cNvPr id="6" name="Content Placeholder 5"/>
          <p:cNvSpPr>
            <a:spLocks noGrp="1"/>
          </p:cNvSpPr>
          <p:nvPr>
            <p:ph sz="quarter" idx="10"/>
          </p:nvPr>
        </p:nvSpPr>
        <p:spPr>
          <a:xfrm>
            <a:off x="379413" y="1417638"/>
            <a:ext cx="11525250" cy="5260975"/>
          </a:xfrm>
          <a:prstGeom prst="rect">
            <a:avLst/>
          </a:prstGeom>
        </p:spPr>
        <p:txBody>
          <a:bodyPr/>
          <a:lstStyle>
            <a:lvl1pPr>
              <a:spcBef>
                <a:spcPts val="1400"/>
              </a:spcBef>
              <a:defRPr b="0"/>
            </a:lvl1pPr>
            <a:lvl2pPr>
              <a:defRPr>
                <a:solidFill>
                  <a:schemeClr val="tx1">
                    <a:lumMod val="75000"/>
                    <a:lumOff val="25000"/>
                  </a:schemeClr>
                </a:solidFill>
              </a:defRPr>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60774583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5_Blank Color 1 Layout">
    <p:spTree>
      <p:nvGrpSpPr>
        <p:cNvPr id="1" name=""/>
        <p:cNvGrpSpPr/>
        <p:nvPr/>
      </p:nvGrpSpPr>
      <p:grpSpPr>
        <a:xfrm>
          <a:off x="0" y="0"/>
          <a:ext cx="0" cy="0"/>
          <a:chOff x="0" y="0"/>
          <a:chExt cx="0" cy="0"/>
        </a:xfrm>
      </p:grpSpPr>
      <p:sp>
        <p:nvSpPr>
          <p:cNvPr id="6" name="top right small rectangle"/>
          <p:cNvSpPr/>
          <p:nvPr userDrawn="1"/>
        </p:nvSpPr>
        <p:spPr bwMode="auto">
          <a:xfrm>
            <a:off x="0" y="0"/>
            <a:ext cx="12192000" cy="6858000"/>
          </a:xfrm>
          <a:prstGeom prst="rect">
            <a:avLst/>
          </a:prstGeom>
          <a:solidFill>
            <a:schemeClr val="tx2"/>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04" tIns="45703" rIns="91404" bIns="45703" numCol="1" rtlCol="0" anchor="ctr" anchorCtr="0" compatLnSpc="1">
            <a:prstTxWarp prst="textNoShape">
              <a:avLst/>
            </a:prstTxWarp>
          </a:bodyPr>
          <a:lstStyle/>
          <a:p>
            <a:pPr algn="ctr" defTabSz="913788" fontAlgn="base">
              <a:spcBef>
                <a:spcPct val="0"/>
              </a:spcBef>
              <a:spcAft>
                <a:spcPct val="0"/>
              </a:spcAft>
            </a:pPr>
            <a:endParaRPr lang="en-US" sz="2200" dirty="0">
              <a:gradFill>
                <a:gsLst>
                  <a:gs pos="0">
                    <a:srgbClr val="FFFFFF"/>
                  </a:gs>
                  <a:gs pos="100000">
                    <a:srgbClr val="FFFFFF"/>
                  </a:gs>
                </a:gsLst>
                <a:lin ang="5400000" scaled="0"/>
              </a:gradFill>
            </a:endParaRPr>
          </a:p>
        </p:txBody>
      </p:sp>
      <p:sp>
        <p:nvSpPr>
          <p:cNvPr id="11" name="Rectangle 2"/>
          <p:cNvSpPr>
            <a:spLocks noChangeArrowheads="1"/>
          </p:cNvSpPr>
          <p:nvPr userDrawn="1"/>
        </p:nvSpPr>
        <p:spPr bwMode="auto">
          <a:xfrm>
            <a:off x="530087" y="5960743"/>
            <a:ext cx="11078818" cy="738664"/>
          </a:xfrm>
          <a:prstGeom prst="rect">
            <a:avLst/>
          </a:prstGeom>
          <a:noFill/>
          <a:ln w="9525">
            <a:noFill/>
            <a:miter lim="800000"/>
            <a:headEnd/>
            <a:tailEnd/>
          </a:ln>
        </p:spPr>
        <p:txBody>
          <a:bodyPr wrap="square">
            <a:spAutoFit/>
          </a:bodyPr>
          <a:lstStyle/>
          <a:p>
            <a:pPr marL="0" lvl="1" defTabSz="914088">
              <a:defRPr/>
            </a:pPr>
            <a:r>
              <a:rPr lang="en-US" sz="1050" dirty="0">
                <a:solidFill>
                  <a:schemeClr val="bg1">
                    <a:lumMod val="85000"/>
                  </a:schemeClr>
                </a:solidFill>
              </a:rPr>
              <a:t>©2013 Microsoft Corporation. All rights reserved. Microsoft, Windows, Office, Azure, System Center, Dynamics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pic>
        <p:nvPicPr>
          <p:cNvPr id="5" name="Picture 4"/>
          <p:cNvPicPr>
            <a:picLocks noChangeAspect="1"/>
          </p:cNvPicPr>
          <p:nvPr userDrawn="1"/>
        </p:nvPicPr>
        <p:blipFill rotWithShape="1">
          <a:blip r:embed="rId2" cstate="print">
            <a:extLst>
              <a:ext uri="{28A0092B-C50C-407E-A947-70E740481C1C}">
                <a14:useLocalDpi xmlns:a14="http://schemas.microsoft.com/office/drawing/2010/main" val="0"/>
              </a:ext>
            </a:extLst>
          </a:blip>
          <a:srcRect l="9719"/>
          <a:stretch/>
        </p:blipFill>
        <p:spPr>
          <a:xfrm>
            <a:off x="530087" y="2940117"/>
            <a:ext cx="5473148" cy="2229412"/>
          </a:xfrm>
          <a:prstGeom prst="rect">
            <a:avLst/>
          </a:prstGeom>
        </p:spPr>
      </p:pic>
    </p:spTree>
    <p:extLst>
      <p:ext uri="{BB962C8B-B14F-4D97-AF65-F5344CB8AC3E}">
        <p14:creationId xmlns:p14="http://schemas.microsoft.com/office/powerpoint/2010/main" val="26678372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7" name="top right small rectangle"/>
          <p:cNvSpPr/>
          <p:nvPr userDrawn="1"/>
        </p:nvSpPr>
        <p:spPr bwMode="auto">
          <a:xfrm>
            <a:off x="1" y="6472743"/>
            <a:ext cx="12192000" cy="392067"/>
          </a:xfrm>
          <a:prstGeom prst="rect">
            <a:avLst/>
          </a:prstGeom>
          <a:solidFill>
            <a:schemeClr val="tx2"/>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04" tIns="45703" rIns="91404" bIns="45703" numCol="1" rtlCol="0" anchor="ctr" anchorCtr="0" compatLnSpc="1">
            <a:prstTxWarp prst="textNoShape">
              <a:avLst/>
            </a:prstTxWarp>
          </a:bodyPr>
          <a:lstStyle/>
          <a:p>
            <a:pPr algn="ctr" defTabSz="913788" fontAlgn="base">
              <a:spcBef>
                <a:spcPct val="0"/>
              </a:spcBef>
              <a:spcAft>
                <a:spcPct val="0"/>
              </a:spcAft>
            </a:pPr>
            <a:endParaRPr lang="en-US" sz="2200" dirty="0">
              <a:solidFill>
                <a:schemeClr val="tx1"/>
              </a:solidFill>
            </a:endParaRPr>
          </a:p>
        </p:txBody>
      </p:sp>
      <p:pic>
        <p:nvPicPr>
          <p:cNvPr id="8" name="Picture 7"/>
          <p:cNvPicPr>
            <a:picLocks noChangeAspect="1"/>
          </p:cNvPicPr>
          <p:nvPr userDrawn="1"/>
        </p:nvPicPr>
        <p:blipFill rotWithShape="1">
          <a:blip r:embed="rId2" cstate="print">
            <a:extLst>
              <a:ext uri="{28A0092B-C50C-407E-A947-70E740481C1C}">
                <a14:useLocalDpi xmlns:a14="http://schemas.microsoft.com/office/drawing/2010/main" val="0"/>
              </a:ext>
            </a:extLst>
          </a:blip>
          <a:srcRect l="9720" t="16544" r="7275" b="16691"/>
          <a:stretch/>
        </p:blipFill>
        <p:spPr>
          <a:xfrm>
            <a:off x="11378956" y="6562331"/>
            <a:ext cx="740346" cy="218986"/>
          </a:xfrm>
          <a:prstGeom prst="rect">
            <a:avLst/>
          </a:prstGeom>
        </p:spPr>
      </p:pic>
      <p:sp>
        <p:nvSpPr>
          <p:cNvPr id="11" name="Text Placeholder 10"/>
          <p:cNvSpPr>
            <a:spLocks noGrp="1"/>
          </p:cNvSpPr>
          <p:nvPr>
            <p:ph type="body" sz="quarter" idx="10"/>
          </p:nvPr>
        </p:nvSpPr>
        <p:spPr>
          <a:xfrm>
            <a:off x="437461" y="2319403"/>
            <a:ext cx="10941495" cy="1666254"/>
          </a:xfrm>
          <a:prstGeom prst="rect">
            <a:avLst/>
          </a:prstGeom>
        </p:spPr>
        <p:txBody>
          <a:bodyPr anchor="b" anchorCtr="0">
            <a:normAutofit/>
          </a:bodyPr>
          <a:lstStyle>
            <a:lvl1pPr marL="0" indent="0">
              <a:buNone/>
              <a:defRPr sz="4400">
                <a:solidFill>
                  <a:schemeClr val="tx1"/>
                </a:solidFill>
                <a:latin typeface="Segoe UI Light" panose="020B0502040204020203" pitchFamily="34" charset="0"/>
                <a:cs typeface="Segoe UI Light" panose="020B0502040204020203" pitchFamily="34" charset="0"/>
              </a:defRPr>
            </a:lvl1pPr>
          </a:lstStyle>
          <a:p>
            <a:pPr lvl="0"/>
            <a:endParaRPr lang="en-US" dirty="0" smtClean="0"/>
          </a:p>
        </p:txBody>
      </p:sp>
      <p:sp>
        <p:nvSpPr>
          <p:cNvPr id="4" name="Subtitle 2"/>
          <p:cNvSpPr>
            <a:spLocks noGrp="1"/>
          </p:cNvSpPr>
          <p:nvPr>
            <p:ph type="subTitle" idx="1"/>
          </p:nvPr>
        </p:nvSpPr>
        <p:spPr>
          <a:xfrm>
            <a:off x="437461" y="4225774"/>
            <a:ext cx="8161876" cy="1915719"/>
          </a:xfrm>
          <a:prstGeom prst="rect">
            <a:avLst/>
          </a:prstGeom>
        </p:spPr>
        <p:txBody>
          <a:bodyPr anchor="b" anchorCtr="0"/>
          <a:lstStyle>
            <a:lvl1pPr marL="0" indent="0" algn="l">
              <a:spcBef>
                <a:spcPts val="0"/>
              </a:spcBef>
              <a:buNone/>
              <a:defRPr sz="2400" b="0" baseline="0">
                <a:solidFill>
                  <a:schemeClr val="tx1"/>
                </a:solidFill>
                <a:latin typeface="Segoe UI Light" panose="020B0502040204020203" pitchFamily="34" charset="0"/>
                <a:cs typeface="Segoe UI Light"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endParaRPr lang="en-US" dirty="0"/>
          </a:p>
        </p:txBody>
      </p:sp>
      <p:pic>
        <p:nvPicPr>
          <p:cNvPr id="9" name="Picture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04449" y="179800"/>
            <a:ext cx="1847574" cy="739030"/>
          </a:xfrm>
          <a:prstGeom prst="rect">
            <a:avLst/>
          </a:prstGeom>
        </p:spPr>
      </p:pic>
    </p:spTree>
    <p:extLst>
      <p:ext uri="{BB962C8B-B14F-4D97-AF65-F5344CB8AC3E}">
        <p14:creationId xmlns:p14="http://schemas.microsoft.com/office/powerpoint/2010/main" val="3355951748"/>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orient="horz" pos="2160">
          <p15:clr>
            <a:srgbClr val="FBAE40"/>
          </p15:clr>
        </p15:guide>
        <p15:guide id="2" pos="3840">
          <p15:clr>
            <a:srgbClr val="FBAE40"/>
          </p15:clr>
        </p15:guide>
        <p15:guide id="3" pos="228">
          <p15:clr>
            <a:srgbClr val="FBAE40"/>
          </p15:clr>
        </p15:guide>
        <p15:guide id="4" pos="7517">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sp>
        <p:nvSpPr>
          <p:cNvPr id="9" name="Subtitle 2"/>
          <p:cNvSpPr txBox="1">
            <a:spLocks/>
          </p:cNvSpPr>
          <p:nvPr userDrawn="1"/>
        </p:nvSpPr>
        <p:spPr>
          <a:xfrm>
            <a:off x="8738733" y="3421650"/>
            <a:ext cx="2241224" cy="2355337"/>
          </a:xfrm>
          <a:prstGeom prst="rect">
            <a:avLst/>
          </a:prstGeom>
        </p:spPr>
        <p:txBody>
          <a:bodyPr vert="horz" lIns="91409" tIns="45705" rIns="91409" bIns="45705" rtlCol="0" anchor="ctr" anchorCtr="0">
            <a:normAutofit/>
          </a:bodyPr>
          <a:lstStyle>
            <a:lvl1pPr marL="0" indent="0" algn="l" defTabSz="914052" rtl="0" eaLnBrk="1" latinLnBrk="0" hangingPunct="1">
              <a:lnSpc>
                <a:spcPct val="100000"/>
              </a:lnSpc>
              <a:spcBef>
                <a:spcPts val="0"/>
              </a:spcBef>
              <a:buSzPct val="90000"/>
              <a:buFont typeface="Arial" pitchFamily="34" charset="0"/>
              <a:buNone/>
              <a:defRPr lang="en-US" sz="1800" b="1" kern="1200" spc="-30" baseline="0" dirty="0">
                <a:gradFill>
                  <a:gsLst>
                    <a:gs pos="1250">
                      <a:srgbClr val="FFFFFF"/>
                    </a:gs>
                    <a:gs pos="6250">
                      <a:srgbClr val="FFFFFF"/>
                    </a:gs>
                  </a:gsLst>
                  <a:lin ang="5400000" scaled="0"/>
                </a:gradFill>
                <a:latin typeface="Segoe UI" pitchFamily="34" charset="0"/>
                <a:ea typeface="Segoe UI" pitchFamily="34" charset="0"/>
                <a:cs typeface="Segoe UI" pitchFamily="34" charset="0"/>
              </a:defRPr>
            </a:lvl1pPr>
            <a:lvl2pPr marL="457044" indent="0" algn="ctr" defTabSz="914088" rtl="0" eaLnBrk="1" latinLnBrk="0" hangingPunct="1">
              <a:spcBef>
                <a:spcPts val="300"/>
              </a:spcBef>
              <a:spcAft>
                <a:spcPts val="300"/>
              </a:spcAft>
              <a:buFont typeface="Arial" pitchFamily="34" charset="0"/>
              <a:buNone/>
              <a:defRPr sz="2800" kern="1200">
                <a:solidFill>
                  <a:schemeClr val="tx1">
                    <a:tint val="75000"/>
                  </a:schemeClr>
                </a:solidFill>
                <a:latin typeface="Segoe UI" pitchFamily="34" charset="0"/>
                <a:ea typeface="Segoe UI" pitchFamily="34" charset="0"/>
                <a:cs typeface="Segoe UI" pitchFamily="34" charset="0"/>
              </a:defRPr>
            </a:lvl2pPr>
            <a:lvl3pPr marL="914088" indent="0" algn="ctr" defTabSz="914088" rtl="0" eaLnBrk="1" latinLnBrk="0" hangingPunct="1">
              <a:spcBef>
                <a:spcPts val="200"/>
              </a:spcBef>
              <a:spcAft>
                <a:spcPts val="200"/>
              </a:spcAft>
              <a:buFont typeface="Arial" pitchFamily="34" charset="0"/>
              <a:buNone/>
              <a:defRPr sz="2400" kern="1200">
                <a:solidFill>
                  <a:schemeClr val="tx1">
                    <a:tint val="75000"/>
                  </a:schemeClr>
                </a:solidFill>
                <a:latin typeface="Segoe UI" pitchFamily="34" charset="0"/>
                <a:ea typeface="Segoe UI" pitchFamily="34" charset="0"/>
                <a:cs typeface="Segoe UI" pitchFamily="34" charset="0"/>
              </a:defRPr>
            </a:lvl3pPr>
            <a:lvl4pPr marL="1371133" indent="0" algn="ctr" defTabSz="914088" rtl="0" eaLnBrk="1" latinLnBrk="0" hangingPunct="1">
              <a:spcBef>
                <a:spcPct val="20000"/>
              </a:spcBef>
              <a:buFont typeface="Arial" pitchFamily="34" charset="0"/>
              <a:buNone/>
              <a:defRPr sz="2000" kern="1200">
                <a:solidFill>
                  <a:schemeClr val="tx1">
                    <a:tint val="75000"/>
                  </a:schemeClr>
                </a:solidFill>
                <a:latin typeface="Segoe UI" pitchFamily="34" charset="0"/>
                <a:ea typeface="Segoe UI" pitchFamily="34" charset="0"/>
                <a:cs typeface="Segoe UI" pitchFamily="34" charset="0"/>
              </a:defRPr>
            </a:lvl4pPr>
            <a:lvl5pPr marL="1828178" indent="0" algn="ctr" defTabSz="914088" rtl="0" eaLnBrk="1" latinLnBrk="0" hangingPunct="1">
              <a:spcBef>
                <a:spcPct val="20000"/>
              </a:spcBef>
              <a:buFont typeface="Arial" pitchFamily="34" charset="0"/>
              <a:buNone/>
              <a:defRPr sz="2000" kern="1200">
                <a:solidFill>
                  <a:schemeClr val="tx1">
                    <a:tint val="75000"/>
                  </a:schemeClr>
                </a:solidFill>
                <a:latin typeface="Segoe UI" pitchFamily="34" charset="0"/>
                <a:ea typeface="Segoe UI" pitchFamily="34" charset="0"/>
                <a:cs typeface="Segoe UI" pitchFamily="34" charset="0"/>
              </a:defRPr>
            </a:lvl5pPr>
            <a:lvl6pPr marL="2285222"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2267"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199311"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6358"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mtClean="0"/>
              <a:t>Click to edit Master subtitle style</a:t>
            </a:r>
            <a:endParaRPr lang="en-US"/>
          </a:p>
        </p:txBody>
      </p:sp>
      <p:sp>
        <p:nvSpPr>
          <p:cNvPr id="13" name="Title 1"/>
          <p:cNvSpPr txBox="1">
            <a:spLocks/>
          </p:cNvSpPr>
          <p:nvPr userDrawn="1"/>
        </p:nvSpPr>
        <p:spPr>
          <a:xfrm>
            <a:off x="357809" y="3423726"/>
            <a:ext cx="8245329" cy="2381841"/>
          </a:xfrm>
          <a:prstGeom prst="rect">
            <a:avLst/>
          </a:prstGeom>
          <a:solidFill>
            <a:srgbClr val="82BF36"/>
          </a:solidFill>
          <a:effectLst/>
        </p:spPr>
        <p:txBody>
          <a:bodyPr vert="horz" lIns="137160" tIns="137160" rIns="91409" bIns="137160" rtlCol="0" anchor="b" anchorCtr="0">
            <a:noAutofit/>
          </a:bodyPr>
          <a:lstStyle>
            <a:lvl1pPr algn="l" defTabSz="914088" rtl="0" eaLnBrk="1" latinLnBrk="0" hangingPunct="1">
              <a:spcBef>
                <a:spcPct val="0"/>
              </a:spcBef>
              <a:buNone/>
              <a:defRPr lang="en-US" sz="4000" kern="0" dirty="0">
                <a:ln w="3175">
                  <a:noFill/>
                </a:ln>
                <a:gradFill flip="none" rotWithShape="1">
                  <a:gsLst>
                    <a:gs pos="4583">
                      <a:srgbClr val="FFFFFF"/>
                    </a:gs>
                    <a:gs pos="100000">
                      <a:srgbClr val="FFFFFF"/>
                    </a:gs>
                  </a:gsLst>
                  <a:lin ang="5400000" scaled="0"/>
                  <a:tileRect/>
                </a:gradFill>
                <a:latin typeface="Segoe UI" pitchFamily="34" charset="0"/>
                <a:ea typeface="Segoe UI" pitchFamily="34" charset="0"/>
                <a:cs typeface="Segoe UI" pitchFamily="34" charset="0"/>
              </a:defRPr>
            </a:lvl1pPr>
          </a:lstStyle>
          <a:p>
            <a:endParaRPr lang="en-US" sz="4000" dirty="0"/>
          </a:p>
        </p:txBody>
      </p:sp>
      <p:sp>
        <p:nvSpPr>
          <p:cNvPr id="14" name="top right small rectangle"/>
          <p:cNvSpPr/>
          <p:nvPr userDrawn="1"/>
        </p:nvSpPr>
        <p:spPr bwMode="auto">
          <a:xfrm>
            <a:off x="8682790" y="3421649"/>
            <a:ext cx="3257419" cy="2384240"/>
          </a:xfrm>
          <a:prstGeom prst="rect">
            <a:avLst/>
          </a:prstGeom>
          <a:solidFill>
            <a:schemeClr val="tx2"/>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04" tIns="45703" rIns="91404" bIns="45703" numCol="1" rtlCol="0" anchor="ctr" anchorCtr="0" compatLnSpc="1">
            <a:prstTxWarp prst="textNoShape">
              <a:avLst/>
            </a:prstTxWarp>
          </a:bodyPr>
          <a:lstStyle/>
          <a:p>
            <a:pPr algn="ctr" defTabSz="913788" fontAlgn="base">
              <a:spcBef>
                <a:spcPct val="0"/>
              </a:spcBef>
              <a:spcAft>
                <a:spcPct val="0"/>
              </a:spcAft>
            </a:pPr>
            <a:endParaRPr lang="en-US" sz="2200" dirty="0">
              <a:gradFill>
                <a:gsLst>
                  <a:gs pos="0">
                    <a:srgbClr val="FFFFFF"/>
                  </a:gs>
                  <a:gs pos="100000">
                    <a:srgbClr val="FFFFFF"/>
                  </a:gs>
                </a:gsLst>
                <a:lin ang="5400000" scaled="0"/>
              </a:gradFill>
            </a:endParaRPr>
          </a:p>
        </p:txBody>
      </p:sp>
      <p:pic>
        <p:nvPicPr>
          <p:cNvPr id="15" name="Picture 14"/>
          <p:cNvPicPr>
            <a:picLocks noChangeAspect="1"/>
          </p:cNvPicPr>
          <p:nvPr userDrawn="1"/>
        </p:nvPicPr>
        <p:blipFill rotWithShape="1">
          <a:blip r:embed="rId2" cstate="print">
            <a:extLst>
              <a:ext uri="{28A0092B-C50C-407E-A947-70E740481C1C}">
                <a14:useLocalDpi xmlns:a14="http://schemas.microsoft.com/office/drawing/2010/main" val="0"/>
              </a:ext>
            </a:extLst>
          </a:blip>
          <a:srcRect l="9720" t="16544" r="7275" b="16691"/>
          <a:stretch/>
        </p:blipFill>
        <p:spPr>
          <a:xfrm>
            <a:off x="11181757" y="5558001"/>
            <a:ext cx="740346" cy="218986"/>
          </a:xfrm>
          <a:prstGeom prst="rect">
            <a:avLst/>
          </a:prstGeom>
        </p:spPr>
      </p:pic>
      <p:sp>
        <p:nvSpPr>
          <p:cNvPr id="16" name="Text Placeholder 10"/>
          <p:cNvSpPr>
            <a:spLocks noGrp="1"/>
          </p:cNvSpPr>
          <p:nvPr>
            <p:ph type="body" sz="quarter" idx="10"/>
          </p:nvPr>
        </p:nvSpPr>
        <p:spPr>
          <a:xfrm>
            <a:off x="437461" y="3939147"/>
            <a:ext cx="8070435" cy="1666254"/>
          </a:xfrm>
          <a:prstGeom prst="rect">
            <a:avLst/>
          </a:prstGeom>
        </p:spPr>
        <p:txBody>
          <a:bodyPr anchor="b" anchorCtr="0">
            <a:normAutofit/>
          </a:bodyPr>
          <a:lstStyle>
            <a:lvl1pPr marL="0" indent="0">
              <a:buNone/>
              <a:defRPr sz="3600">
                <a:solidFill>
                  <a:schemeClr val="bg1"/>
                </a:solidFill>
                <a:latin typeface="Segoe UI Light" panose="020B0502040204020203" pitchFamily="34" charset="0"/>
                <a:cs typeface="Segoe UI Light" panose="020B0502040204020203" pitchFamily="34" charset="0"/>
              </a:defRPr>
            </a:lvl1pPr>
          </a:lstStyle>
          <a:p>
            <a:pPr lvl="0"/>
            <a:r>
              <a:rPr lang="en-US" dirty="0" smtClean="0"/>
              <a:t>Click to edit Master text styles</a:t>
            </a:r>
          </a:p>
        </p:txBody>
      </p:sp>
      <p:sp>
        <p:nvSpPr>
          <p:cNvPr id="17" name="Rectangle 16"/>
          <p:cNvSpPr/>
          <p:nvPr userDrawn="1"/>
        </p:nvSpPr>
        <p:spPr>
          <a:xfrm>
            <a:off x="9606694" y="3527508"/>
            <a:ext cx="1049236" cy="11402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5720" tIns="0" rIns="91440" bIns="0" rtlCol="0" anchor="t" anchorCtr="0"/>
          <a:lstStyle/>
          <a:p>
            <a:r>
              <a:rPr lang="en-US" sz="1600" dirty="0" smtClean="0">
                <a:solidFill>
                  <a:schemeClr val="bg1"/>
                </a:solidFill>
                <a:latin typeface="Segoe UI Light" panose="020B0502040204020203" pitchFamily="34" charset="0"/>
                <a:cs typeface="Segoe UI Light" panose="020B0502040204020203" pitchFamily="34" charset="0"/>
              </a:rPr>
              <a:t>Microsoft </a:t>
            </a:r>
          </a:p>
          <a:p>
            <a:r>
              <a:rPr lang="en-US" sz="1600" dirty="0" smtClean="0">
                <a:solidFill>
                  <a:schemeClr val="bg1"/>
                </a:solidFill>
                <a:latin typeface="Segoe UI Light" panose="020B0502040204020203" pitchFamily="34" charset="0"/>
                <a:cs typeface="Segoe UI Light" panose="020B0502040204020203" pitchFamily="34" charset="0"/>
              </a:rPr>
              <a:t>Virtual</a:t>
            </a:r>
            <a:r>
              <a:rPr lang="en-US" sz="1600" baseline="0" dirty="0" smtClean="0">
                <a:solidFill>
                  <a:schemeClr val="bg1"/>
                </a:solidFill>
                <a:latin typeface="Segoe UI Light" panose="020B0502040204020203" pitchFamily="34" charset="0"/>
                <a:cs typeface="Segoe UI Light" panose="020B0502040204020203" pitchFamily="34" charset="0"/>
              </a:rPr>
              <a:t> Academy</a:t>
            </a:r>
            <a:endParaRPr lang="en-US" sz="1600" dirty="0">
              <a:solidFill>
                <a:schemeClr val="bg1"/>
              </a:solidFill>
              <a:latin typeface="Segoe UI Light" panose="020B0502040204020203" pitchFamily="34" charset="0"/>
              <a:cs typeface="Segoe UI Light" panose="020B0502040204020203" pitchFamily="34" charset="0"/>
            </a:endParaRPr>
          </a:p>
        </p:txBody>
      </p:sp>
      <p:pic>
        <p:nvPicPr>
          <p:cNvPr id="18" name="Picture 1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866808" y="3527508"/>
            <a:ext cx="726793" cy="726793"/>
          </a:xfrm>
          <a:prstGeom prst="rect">
            <a:avLst/>
          </a:prstGeom>
        </p:spPr>
      </p:pic>
    </p:spTree>
    <p:extLst>
      <p:ext uri="{BB962C8B-B14F-4D97-AF65-F5344CB8AC3E}">
        <p14:creationId xmlns:p14="http://schemas.microsoft.com/office/powerpoint/2010/main" val="3891348690"/>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orient="horz" pos="216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5" name="Rectangle 4"/>
          <p:cNvSpPr/>
          <p:nvPr/>
        </p:nvSpPr>
        <p:spPr>
          <a:xfrm>
            <a:off x="18903" y="2514600"/>
            <a:ext cx="12192000" cy="25146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Light" panose="020B0502040204020203" pitchFamily="34" charset="0"/>
              <a:cs typeface="Segoe UI Light" panose="020B0502040204020203" pitchFamily="34" charset="0"/>
            </a:endParaRPr>
          </a:p>
        </p:txBody>
      </p:sp>
      <p:sp>
        <p:nvSpPr>
          <p:cNvPr id="6" name="TextBox 5"/>
          <p:cNvSpPr txBox="1"/>
          <p:nvPr/>
        </p:nvSpPr>
        <p:spPr>
          <a:xfrm>
            <a:off x="20072" y="1647906"/>
            <a:ext cx="9969500" cy="861774"/>
          </a:xfrm>
          <a:prstGeom prst="rect">
            <a:avLst/>
          </a:prstGeom>
          <a:noFill/>
        </p:spPr>
        <p:txBody>
          <a:bodyPr wrap="square" rtlCol="0">
            <a:spAutoFit/>
          </a:bodyPr>
          <a:lstStyle/>
          <a:p>
            <a:r>
              <a:rPr lang="en-US" sz="4800" dirty="0" smtClean="0">
                <a:solidFill>
                  <a:schemeClr val="tx1">
                    <a:lumMod val="65000"/>
                    <a:lumOff val="35000"/>
                  </a:schemeClr>
                </a:solidFill>
                <a:latin typeface="Segoe UI Light" pitchFamily="34" charset="0"/>
                <a:ea typeface="Segoe UI" pitchFamily="34" charset="0"/>
                <a:cs typeface="Segoe UI Light" panose="020B0502040204020203" pitchFamily="34" charset="0"/>
              </a:rPr>
              <a:t>Microsoft</a:t>
            </a:r>
            <a:r>
              <a:rPr lang="en-US" sz="1800" baseline="100000" dirty="0" smtClean="0">
                <a:solidFill>
                  <a:schemeClr val="tx1">
                    <a:lumMod val="65000"/>
                    <a:lumOff val="35000"/>
                  </a:schemeClr>
                </a:solidFill>
                <a:latin typeface="Segoe UI Light" pitchFamily="34" charset="0"/>
                <a:ea typeface="Segoe UI" pitchFamily="34" charset="0"/>
                <a:cs typeface="Segoe UI Light" panose="020B0502040204020203" pitchFamily="34" charset="0"/>
              </a:rPr>
              <a:t>®</a:t>
            </a:r>
            <a:r>
              <a:rPr lang="en-US" sz="4400" dirty="0" smtClean="0">
                <a:solidFill>
                  <a:schemeClr val="tx1">
                    <a:lumMod val="65000"/>
                    <a:lumOff val="35000"/>
                  </a:schemeClr>
                </a:solidFill>
                <a:latin typeface="Segoe UI Light" pitchFamily="34" charset="0"/>
                <a:ea typeface="Segoe UI" pitchFamily="34" charset="0"/>
                <a:cs typeface="Segoe UI Light" panose="020B0502040204020203" pitchFamily="34" charset="0"/>
              </a:rPr>
              <a:t> </a:t>
            </a:r>
            <a:r>
              <a:rPr lang="en-US" sz="4800" dirty="0" smtClean="0">
                <a:solidFill>
                  <a:schemeClr val="tx1">
                    <a:lumMod val="65000"/>
                    <a:lumOff val="35000"/>
                  </a:schemeClr>
                </a:solidFill>
                <a:latin typeface="Segoe UI Light" pitchFamily="34" charset="0"/>
                <a:ea typeface="Segoe UI" pitchFamily="34" charset="0"/>
                <a:cs typeface="Segoe UI Light" panose="020B0502040204020203" pitchFamily="34" charset="0"/>
              </a:rPr>
              <a:t>Virtual</a:t>
            </a:r>
            <a:r>
              <a:rPr lang="en-US" sz="4800" baseline="0" dirty="0" smtClean="0">
                <a:solidFill>
                  <a:schemeClr val="tx1">
                    <a:lumMod val="65000"/>
                    <a:lumOff val="35000"/>
                  </a:schemeClr>
                </a:solidFill>
                <a:latin typeface="Segoe UI Light" pitchFamily="34" charset="0"/>
                <a:ea typeface="Segoe UI" pitchFamily="34" charset="0"/>
                <a:cs typeface="Segoe UI Light" panose="020B0502040204020203" pitchFamily="34" charset="0"/>
              </a:rPr>
              <a:t> Academy</a:t>
            </a:r>
            <a:endParaRPr lang="en-US" sz="4800" dirty="0">
              <a:solidFill>
                <a:schemeClr val="tx1">
                  <a:lumMod val="65000"/>
                  <a:lumOff val="35000"/>
                </a:schemeClr>
              </a:solidFill>
              <a:latin typeface="Segoe UI Light" pitchFamily="34" charset="0"/>
              <a:ea typeface="Segoe UI" pitchFamily="34" charset="0"/>
              <a:cs typeface="Segoe UI Light" panose="020B0502040204020203" pitchFamily="34" charset="0"/>
            </a:endParaRPr>
          </a:p>
        </p:txBody>
      </p:sp>
      <p:pic>
        <p:nvPicPr>
          <p:cNvPr id="10" name="Picture 9"/>
          <p:cNvPicPr>
            <a:picLocks/>
          </p:cNvPicPr>
          <p:nvPr/>
        </p:nvPicPr>
        <p:blipFill>
          <a:blip r:embed="rId2" cstate="print">
            <a:extLst>
              <a:ext uri="{28A0092B-C50C-407E-A947-70E740481C1C}">
                <a14:useLocalDpi xmlns:a14="http://schemas.microsoft.com/office/drawing/2010/main" val="0"/>
              </a:ext>
            </a:extLst>
          </a:blip>
          <a:stretch>
            <a:fillRect/>
          </a:stretch>
        </p:blipFill>
        <p:spPr>
          <a:xfrm>
            <a:off x="1" y="2514600"/>
            <a:ext cx="4084320" cy="2514600"/>
          </a:xfrm>
          <a:prstGeom prst="rect">
            <a:avLst/>
          </a:prstGeom>
        </p:spPr>
      </p:pic>
      <p:sp>
        <p:nvSpPr>
          <p:cNvPr id="726019" name="Rectangle 3"/>
          <p:cNvSpPr>
            <a:spLocks noGrp="1" noChangeArrowheads="1"/>
          </p:cNvSpPr>
          <p:nvPr>
            <p:ph type="ctrTitle" sz="quarter" hasCustomPrompt="1"/>
          </p:nvPr>
        </p:nvSpPr>
        <p:spPr>
          <a:xfrm>
            <a:off x="4142377" y="2774736"/>
            <a:ext cx="7643223" cy="1129607"/>
          </a:xfrm>
          <a:ln algn="ctr"/>
        </p:spPr>
        <p:txBody>
          <a:bodyPr wrap="square" tIns="0" rIns="0" bIns="0">
            <a:spAutoFit/>
          </a:bodyPr>
          <a:lstStyle>
            <a:lvl1pPr algn="l">
              <a:spcBef>
                <a:spcPct val="60000"/>
              </a:spcBef>
              <a:buClr>
                <a:schemeClr val="hlink"/>
              </a:buClr>
              <a:buSzPct val="90000"/>
              <a:buFontTx/>
              <a:buNone/>
              <a:defRPr sz="8400" baseline="0">
                <a:solidFill>
                  <a:schemeClr val="bg1"/>
                </a:solidFill>
                <a:latin typeface="Segoe UI Light" panose="020B0502040204020203" pitchFamily="34" charset="0"/>
                <a:cs typeface="Segoe UI Light" panose="020B0502040204020203" pitchFamily="34" charset="0"/>
              </a:defRPr>
            </a:lvl1pPr>
          </a:lstStyle>
          <a:p>
            <a:r>
              <a:rPr lang="en-US" dirty="0" smtClean="0"/>
              <a:t>Course #</a:t>
            </a:r>
            <a:endParaRPr lang="en-US" dirty="0"/>
          </a:p>
        </p:txBody>
      </p:sp>
      <p:sp>
        <p:nvSpPr>
          <p:cNvPr id="726020" name="Rectangle 4"/>
          <p:cNvSpPr>
            <a:spLocks noGrp="1" noChangeArrowheads="1"/>
          </p:cNvSpPr>
          <p:nvPr>
            <p:ph type="subTitle" sz="quarter" idx="1" hasCustomPrompt="1"/>
          </p:nvPr>
        </p:nvSpPr>
        <p:spPr>
          <a:xfrm>
            <a:off x="4161729" y="3925328"/>
            <a:ext cx="7701280" cy="1103872"/>
          </a:xfrm>
        </p:spPr>
        <p:txBody>
          <a:bodyPr lIns="91440" tIns="45720" rIns="91440" bIns="45720"/>
          <a:lstStyle>
            <a:lvl1pPr marL="0" indent="0" algn="l">
              <a:lnSpc>
                <a:spcPct val="95000"/>
              </a:lnSpc>
              <a:spcBef>
                <a:spcPct val="60000"/>
              </a:spcBef>
              <a:buFontTx/>
              <a:buNone/>
              <a:defRPr sz="2800">
                <a:solidFill>
                  <a:schemeClr val="bg1"/>
                </a:solidFill>
                <a:latin typeface="Segoe UI Light" panose="020B0502040204020203" pitchFamily="34" charset="0"/>
                <a:ea typeface="Segoe UI Light" panose="020B0502040204020203" pitchFamily="34" charset="0"/>
                <a:cs typeface="Segoe UI Light" panose="020B0502040204020203" pitchFamily="34" charset="0"/>
              </a:defRPr>
            </a:lvl1pPr>
          </a:lstStyle>
          <a:p>
            <a:r>
              <a:rPr lang="en-US" dirty="0" smtClean="0"/>
              <a:t>Click to edit Course title</a:t>
            </a:r>
            <a:endParaRPr lang="en-US" dirty="0"/>
          </a:p>
        </p:txBody>
      </p:sp>
    </p:spTree>
    <p:extLst>
      <p:ext uri="{BB962C8B-B14F-4D97-AF65-F5344CB8AC3E}">
        <p14:creationId xmlns:p14="http://schemas.microsoft.com/office/powerpoint/2010/main" val="8108722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Tree>
    <p:extLst>
      <p:ext uri="{BB962C8B-B14F-4D97-AF65-F5344CB8AC3E}">
        <p14:creationId xmlns:p14="http://schemas.microsoft.com/office/powerpoint/2010/main" val="2516130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dirty="0" smtClean="0"/>
              <a:t>Click to edit Master title style</a:t>
            </a:r>
            <a:endParaRPr lang="en-US" dirty="0"/>
          </a:p>
        </p:txBody>
      </p:sp>
    </p:spTree>
    <p:extLst>
      <p:ext uri="{BB962C8B-B14F-4D97-AF65-F5344CB8AC3E}">
        <p14:creationId xmlns:p14="http://schemas.microsoft.com/office/powerpoint/2010/main" val="763584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1_Title Only">
    <p:bg>
      <p:bgPr>
        <a:solidFill>
          <a:srgbClr val="0070C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775" y="2870519"/>
            <a:ext cx="10365317" cy="740664"/>
          </a:xfrm>
          <a:noFill/>
        </p:spPr>
        <p:txBody>
          <a:bodyPr/>
          <a:lstStyle>
            <a:lvl1pPr algn="ctr">
              <a:defRPr sz="4000"/>
            </a:lvl1pPr>
          </a:lstStyle>
          <a:p>
            <a:r>
              <a:rPr lang="en-US" dirty="0" smtClean="0"/>
              <a:t>Click to edit Master title style</a:t>
            </a:r>
            <a:endParaRPr lang="en-US" dirty="0"/>
          </a:p>
        </p:txBody>
      </p:sp>
    </p:spTree>
    <p:extLst>
      <p:ext uri="{BB962C8B-B14F-4D97-AF65-F5344CB8AC3E}">
        <p14:creationId xmlns:p14="http://schemas.microsoft.com/office/powerpoint/2010/main" val="220235086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7"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Title Placeholder 9"/>
          <p:cNvSpPr>
            <a:spLocks noGrp="1"/>
          </p:cNvSpPr>
          <p:nvPr>
            <p:ph type="title"/>
          </p:nvPr>
        </p:nvSpPr>
        <p:spPr>
          <a:xfrm>
            <a:off x="379514" y="182215"/>
            <a:ext cx="11524432" cy="1063487"/>
          </a:xfrm>
          <a:prstGeom prst="rect">
            <a:avLst/>
          </a:prstGeom>
        </p:spPr>
        <p:txBody>
          <a:bodyPr vert="horz" lIns="91409" tIns="45705" rIns="91409" bIns="45705" rtlCol="0" anchor="t" anchorCtr="0">
            <a:normAutofit/>
          </a:bodyPr>
          <a:lstStyle/>
          <a:p>
            <a:r>
              <a:rPr lang="en-US" dirty="0" smtClean="0"/>
              <a:t>Click to edit Master title style</a:t>
            </a:r>
            <a:endParaRPr lang="en-US" dirty="0"/>
          </a:p>
        </p:txBody>
      </p:sp>
    </p:spTree>
    <p:extLst>
      <p:ext uri="{BB962C8B-B14F-4D97-AF65-F5344CB8AC3E}">
        <p14:creationId xmlns:p14="http://schemas.microsoft.com/office/powerpoint/2010/main" val="3118783959"/>
      </p:ext>
    </p:extLst>
  </p:cSld>
  <p:clrMap bg1="lt1" tx1="dk1" bg2="lt2" tx2="dk2" accent1="accent1" accent2="accent2" accent3="accent3" accent4="accent4" accent5="accent5" accent6="accent6" hlink="hlink" folHlink="folHlink"/>
  <p:sldLayoutIdLst>
    <p:sldLayoutId id="2147483661" r:id="rId1"/>
    <p:sldLayoutId id="2147483663" r:id="rId2"/>
    <p:sldLayoutId id="2147483669" r:id="rId3"/>
    <p:sldLayoutId id="2147483670" r:id="rId4"/>
    <p:sldLayoutId id="2147483671" r:id="rId5"/>
  </p:sldLayoutIdLst>
  <p:timing>
    <p:tnLst>
      <p:par>
        <p:cTn id="1" dur="indefinite" restart="never" nodeType="tmRoot"/>
      </p:par>
    </p:tnLst>
  </p:timing>
  <p:txStyles>
    <p:titleStyle>
      <a:lvl1pPr algn="l" defTabSz="914088" rtl="0" eaLnBrk="1" latinLnBrk="0" hangingPunct="1">
        <a:lnSpc>
          <a:spcPct val="80000"/>
        </a:lnSpc>
        <a:spcBef>
          <a:spcPct val="0"/>
        </a:spcBef>
        <a:buNone/>
        <a:defRPr sz="4400" kern="12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p:titleStyle>
    <p:bodyStyle>
      <a:lvl1pPr marL="342783" indent="-342783" algn="l" defTabSz="914088" rtl="0" eaLnBrk="1" latinLnBrk="0" hangingPunct="1">
        <a:spcBef>
          <a:spcPts val="1200"/>
        </a:spcBef>
        <a:buFont typeface="Arial" pitchFamily="34" charset="0"/>
        <a:buChar char="•"/>
        <a:defRPr sz="3200" b="1"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a:lvl2pPr marL="742698" indent="-285652" algn="l" defTabSz="914088" rtl="0" eaLnBrk="1" latinLnBrk="0" hangingPunct="1">
        <a:spcBef>
          <a:spcPts val="300"/>
        </a:spcBef>
        <a:spcAft>
          <a:spcPts val="300"/>
        </a:spcAft>
        <a:buFont typeface="Arial" pitchFamily="34" charset="0"/>
        <a:buChar char="–"/>
        <a:defRPr sz="28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2pPr>
      <a:lvl3pPr marL="1142612" indent="-228522" algn="l" defTabSz="914088" rtl="0" eaLnBrk="1" latinLnBrk="0" hangingPunct="1">
        <a:spcBef>
          <a:spcPts val="200"/>
        </a:spcBef>
        <a:spcAft>
          <a:spcPts val="200"/>
        </a:spcAft>
        <a:buFont typeface="Arial" pitchFamily="34" charset="0"/>
        <a:buChar char="•"/>
        <a:defRPr sz="24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3pPr>
      <a:lvl4pPr marL="1599657" indent="-228522" algn="l" defTabSz="914088" rtl="0" eaLnBrk="1" latinLnBrk="0" hangingPunct="1">
        <a:spcBef>
          <a:spcPct val="20000"/>
        </a:spcBef>
        <a:buFont typeface="Arial" pitchFamily="34" charset="0"/>
        <a:buChar char="–"/>
        <a:defRPr sz="20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4pPr>
      <a:lvl5pPr marL="2056700" indent="-228522" algn="l" defTabSz="914088" rtl="0" eaLnBrk="1" latinLnBrk="0" hangingPunct="1">
        <a:spcBef>
          <a:spcPct val="20000"/>
        </a:spcBef>
        <a:buFont typeface="Arial" pitchFamily="34" charset="0"/>
        <a:buChar char="»"/>
        <a:defRPr sz="20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5pPr>
      <a:lvl6pPr marL="2513745"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789"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833"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878"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088" rtl="0" eaLnBrk="1" latinLnBrk="0" hangingPunct="1">
        <a:defRPr sz="1800" kern="1200">
          <a:solidFill>
            <a:schemeClr val="tx1"/>
          </a:solidFill>
          <a:latin typeface="+mn-lt"/>
          <a:ea typeface="+mn-ea"/>
          <a:cs typeface="+mn-cs"/>
        </a:defRPr>
      </a:lvl1pPr>
      <a:lvl2pPr marL="457044" algn="l" defTabSz="914088" rtl="0" eaLnBrk="1" latinLnBrk="0" hangingPunct="1">
        <a:defRPr sz="1800" kern="1200">
          <a:solidFill>
            <a:schemeClr val="tx1"/>
          </a:solidFill>
          <a:latin typeface="+mn-lt"/>
          <a:ea typeface="+mn-ea"/>
          <a:cs typeface="+mn-cs"/>
        </a:defRPr>
      </a:lvl2pPr>
      <a:lvl3pPr marL="914088" algn="l" defTabSz="914088" rtl="0" eaLnBrk="1" latinLnBrk="0" hangingPunct="1">
        <a:defRPr sz="1800" kern="1200">
          <a:solidFill>
            <a:schemeClr val="tx1"/>
          </a:solidFill>
          <a:latin typeface="+mn-lt"/>
          <a:ea typeface="+mn-ea"/>
          <a:cs typeface="+mn-cs"/>
        </a:defRPr>
      </a:lvl3pPr>
      <a:lvl4pPr marL="1371133" algn="l" defTabSz="914088" rtl="0" eaLnBrk="1" latinLnBrk="0" hangingPunct="1">
        <a:defRPr sz="1800" kern="1200">
          <a:solidFill>
            <a:schemeClr val="tx1"/>
          </a:solidFill>
          <a:latin typeface="+mn-lt"/>
          <a:ea typeface="+mn-ea"/>
          <a:cs typeface="+mn-cs"/>
        </a:defRPr>
      </a:lvl4pPr>
      <a:lvl5pPr marL="1828178" algn="l" defTabSz="914088" rtl="0" eaLnBrk="1" latinLnBrk="0" hangingPunct="1">
        <a:defRPr sz="1800" kern="1200">
          <a:solidFill>
            <a:schemeClr val="tx1"/>
          </a:solidFill>
          <a:latin typeface="+mn-lt"/>
          <a:ea typeface="+mn-ea"/>
          <a:cs typeface="+mn-cs"/>
        </a:defRPr>
      </a:lvl5pPr>
      <a:lvl6pPr marL="2285222" algn="l" defTabSz="914088" rtl="0" eaLnBrk="1" latinLnBrk="0" hangingPunct="1">
        <a:defRPr sz="1800" kern="1200">
          <a:solidFill>
            <a:schemeClr val="tx1"/>
          </a:solidFill>
          <a:latin typeface="+mn-lt"/>
          <a:ea typeface="+mn-ea"/>
          <a:cs typeface="+mn-cs"/>
        </a:defRPr>
      </a:lvl6pPr>
      <a:lvl7pPr marL="2742267" algn="l" defTabSz="914088" rtl="0" eaLnBrk="1" latinLnBrk="0" hangingPunct="1">
        <a:defRPr sz="1800" kern="1200">
          <a:solidFill>
            <a:schemeClr val="tx1"/>
          </a:solidFill>
          <a:latin typeface="+mn-lt"/>
          <a:ea typeface="+mn-ea"/>
          <a:cs typeface="+mn-cs"/>
        </a:defRPr>
      </a:lvl7pPr>
      <a:lvl8pPr marL="3199311" algn="l" defTabSz="914088" rtl="0" eaLnBrk="1" latinLnBrk="0" hangingPunct="1">
        <a:defRPr sz="1800" kern="1200">
          <a:solidFill>
            <a:schemeClr val="tx1"/>
          </a:solidFill>
          <a:latin typeface="+mn-lt"/>
          <a:ea typeface="+mn-ea"/>
          <a:cs typeface="+mn-cs"/>
        </a:defRPr>
      </a:lvl8pPr>
      <a:lvl9pPr marL="3656358" algn="l" defTabSz="914088"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0" y="0"/>
            <a:ext cx="12192000" cy="704088"/>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Light" panose="020B0502040204020203" pitchFamily="34" charset="0"/>
              <a:cs typeface="Segoe UI Light" panose="020B0502040204020203" pitchFamily="34" charset="0"/>
            </a:endParaRPr>
          </a:p>
        </p:txBody>
      </p:sp>
      <p:sp>
        <p:nvSpPr>
          <p:cNvPr id="725001" name="Rectangle 9"/>
          <p:cNvSpPr>
            <a:spLocks noChangeArrowheads="1"/>
          </p:cNvSpPr>
          <p:nvPr/>
        </p:nvSpPr>
        <p:spPr bwMode="auto">
          <a:xfrm>
            <a:off x="6351" y="731839"/>
            <a:ext cx="12181416" cy="6111875"/>
          </a:xfrm>
          <a:prstGeom prst="rect">
            <a:avLst/>
          </a:prstGeom>
          <a:noFill/>
          <a:ln w="28575" algn="ctr">
            <a:noFill/>
            <a:miter lim="800000"/>
            <a:headEnd/>
            <a:tailEnd/>
          </a:ln>
          <a:effectLst/>
        </p:spPr>
        <p:txBody>
          <a:bodyPr wrap="none" anchor="ctr"/>
          <a:lstStyle/>
          <a:p>
            <a:pPr algn="ctr" eaLnBrk="0" hangingPunct="0">
              <a:defRPr/>
            </a:pPr>
            <a:endParaRPr lang="en-US" sz="1800" dirty="0">
              <a:latin typeface="Segoe UI Light" panose="020B0502040204020203" pitchFamily="34" charset="0"/>
              <a:cs typeface="Segoe UI Light" panose="020B0502040204020203" pitchFamily="34" charset="0"/>
            </a:endParaRPr>
          </a:p>
        </p:txBody>
      </p:sp>
      <p:sp>
        <p:nvSpPr>
          <p:cNvPr id="1029" name="Rectangle 4"/>
          <p:cNvSpPr>
            <a:spLocks noGrp="1" noChangeArrowheads="1"/>
          </p:cNvSpPr>
          <p:nvPr>
            <p:ph type="title"/>
          </p:nvPr>
        </p:nvSpPr>
        <p:spPr bwMode="auto">
          <a:xfrm>
            <a:off x="613834" y="-2"/>
            <a:ext cx="10365317" cy="740664"/>
          </a:xfrm>
          <a:prstGeom prst="rect">
            <a:avLst/>
          </a:prstGeom>
          <a:noFill/>
          <a:ln w="9525">
            <a:noFill/>
            <a:miter lim="800000"/>
            <a:headEnd/>
            <a:tailEnd/>
          </a:ln>
        </p:spPr>
        <p:txBody>
          <a:bodyPr vert="horz" wrap="square" lIns="0" tIns="45720" rIns="91440" bIns="45720" numCol="1" anchor="ctr" anchorCtr="0" compatLnSpc="1">
            <a:prstTxWarp prst="textNoShape">
              <a:avLst/>
            </a:prstTxWarp>
          </a:bodyPr>
          <a:lstStyle/>
          <a:p>
            <a:pPr lvl="0"/>
            <a:r>
              <a:rPr lang="en-US" dirty="0" smtClean="0"/>
              <a:t>Slide Title</a:t>
            </a:r>
          </a:p>
        </p:txBody>
      </p:sp>
      <p:sp>
        <p:nvSpPr>
          <p:cNvPr id="1030" name="Rectangle 5"/>
          <p:cNvSpPr>
            <a:spLocks noGrp="1" noChangeArrowheads="1"/>
          </p:cNvSpPr>
          <p:nvPr>
            <p:ph type="body" idx="1"/>
          </p:nvPr>
        </p:nvSpPr>
        <p:spPr bwMode="auto">
          <a:xfrm>
            <a:off x="611718" y="1021215"/>
            <a:ext cx="10825541" cy="514735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dirty="0" smtClean="0"/>
              <a:t>Body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Tree>
    <p:extLst>
      <p:ext uri="{BB962C8B-B14F-4D97-AF65-F5344CB8AC3E}">
        <p14:creationId xmlns:p14="http://schemas.microsoft.com/office/powerpoint/2010/main" val="183425600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Lst>
  <p:timing>
    <p:tnLst>
      <p:par>
        <p:cTn id="1" dur="indefinite" restart="never" nodeType="tmRoot"/>
      </p:par>
    </p:tnLst>
  </p:timing>
  <p:txStyles>
    <p:titleStyle>
      <a:lvl1pPr algn="l" rtl="0" eaLnBrk="1" fontAlgn="base" hangingPunct="1">
        <a:lnSpc>
          <a:spcPct val="85000"/>
        </a:lnSpc>
        <a:spcBef>
          <a:spcPct val="0"/>
        </a:spcBef>
        <a:spcAft>
          <a:spcPct val="0"/>
        </a:spcAft>
        <a:buClr>
          <a:srgbClr val="DC0081"/>
        </a:buClr>
        <a:buFont typeface="Wingdings" pitchFamily="2" charset="2"/>
        <a:defRPr sz="2800">
          <a:solidFill>
            <a:schemeClr val="bg1"/>
          </a:solidFill>
          <a:latin typeface="Segoe UI Light" panose="020B0502040204020203" pitchFamily="34" charset="0"/>
          <a:ea typeface="Segoe UI Light" panose="020B0502040204020203" pitchFamily="34" charset="0"/>
          <a:cs typeface="Segoe UI Light" panose="020B0502040204020203" pitchFamily="34" charset="0"/>
        </a:defRPr>
      </a:lvl1pPr>
      <a:lvl2pPr algn="l" rtl="0" eaLnBrk="1" fontAlgn="base" hangingPunct="1">
        <a:lnSpc>
          <a:spcPct val="85000"/>
        </a:lnSpc>
        <a:spcBef>
          <a:spcPct val="0"/>
        </a:spcBef>
        <a:spcAft>
          <a:spcPct val="0"/>
        </a:spcAft>
        <a:buClr>
          <a:srgbClr val="DC0081"/>
        </a:buClr>
        <a:buFont typeface="Wingdings" pitchFamily="2" charset="2"/>
        <a:defRPr sz="2400">
          <a:solidFill>
            <a:schemeClr val="tx1"/>
          </a:solidFill>
          <a:latin typeface="Verdana" pitchFamily="34" charset="0"/>
        </a:defRPr>
      </a:lvl2pPr>
      <a:lvl3pPr algn="l" rtl="0" eaLnBrk="1" fontAlgn="base" hangingPunct="1">
        <a:lnSpc>
          <a:spcPct val="85000"/>
        </a:lnSpc>
        <a:spcBef>
          <a:spcPct val="0"/>
        </a:spcBef>
        <a:spcAft>
          <a:spcPct val="0"/>
        </a:spcAft>
        <a:buClr>
          <a:srgbClr val="DC0081"/>
        </a:buClr>
        <a:buFont typeface="Wingdings" pitchFamily="2" charset="2"/>
        <a:defRPr sz="2400">
          <a:solidFill>
            <a:schemeClr val="tx1"/>
          </a:solidFill>
          <a:latin typeface="Verdana" pitchFamily="34" charset="0"/>
        </a:defRPr>
      </a:lvl3pPr>
      <a:lvl4pPr algn="l" rtl="0" eaLnBrk="1" fontAlgn="base" hangingPunct="1">
        <a:lnSpc>
          <a:spcPct val="85000"/>
        </a:lnSpc>
        <a:spcBef>
          <a:spcPct val="0"/>
        </a:spcBef>
        <a:spcAft>
          <a:spcPct val="0"/>
        </a:spcAft>
        <a:buClr>
          <a:srgbClr val="DC0081"/>
        </a:buClr>
        <a:buFont typeface="Wingdings" pitchFamily="2" charset="2"/>
        <a:defRPr sz="2400">
          <a:solidFill>
            <a:schemeClr val="tx1"/>
          </a:solidFill>
          <a:latin typeface="Verdana" pitchFamily="34" charset="0"/>
        </a:defRPr>
      </a:lvl4pPr>
      <a:lvl5pPr algn="l" rtl="0" eaLnBrk="1" fontAlgn="base" hangingPunct="1">
        <a:lnSpc>
          <a:spcPct val="85000"/>
        </a:lnSpc>
        <a:spcBef>
          <a:spcPct val="0"/>
        </a:spcBef>
        <a:spcAft>
          <a:spcPct val="0"/>
        </a:spcAft>
        <a:buClr>
          <a:srgbClr val="DC0081"/>
        </a:buClr>
        <a:buFont typeface="Wingdings" pitchFamily="2" charset="2"/>
        <a:defRPr sz="2400">
          <a:solidFill>
            <a:schemeClr val="tx1"/>
          </a:solidFill>
          <a:latin typeface="Verdana" pitchFamily="34" charset="0"/>
        </a:defRPr>
      </a:lvl5pPr>
      <a:lvl6pPr marL="457200" algn="l" rtl="0" eaLnBrk="1" fontAlgn="base" hangingPunct="1">
        <a:lnSpc>
          <a:spcPct val="85000"/>
        </a:lnSpc>
        <a:spcBef>
          <a:spcPct val="0"/>
        </a:spcBef>
        <a:spcAft>
          <a:spcPct val="0"/>
        </a:spcAft>
        <a:buClr>
          <a:srgbClr val="DC0081"/>
        </a:buClr>
        <a:buFont typeface="Wingdings" pitchFamily="2" charset="2"/>
        <a:defRPr sz="2400">
          <a:solidFill>
            <a:schemeClr val="tx1"/>
          </a:solidFill>
          <a:latin typeface="Verdana" pitchFamily="34" charset="0"/>
        </a:defRPr>
      </a:lvl6pPr>
      <a:lvl7pPr marL="914400" algn="l" rtl="0" eaLnBrk="1" fontAlgn="base" hangingPunct="1">
        <a:lnSpc>
          <a:spcPct val="85000"/>
        </a:lnSpc>
        <a:spcBef>
          <a:spcPct val="0"/>
        </a:spcBef>
        <a:spcAft>
          <a:spcPct val="0"/>
        </a:spcAft>
        <a:buClr>
          <a:srgbClr val="DC0081"/>
        </a:buClr>
        <a:buFont typeface="Wingdings" pitchFamily="2" charset="2"/>
        <a:defRPr sz="2400">
          <a:solidFill>
            <a:schemeClr val="tx1"/>
          </a:solidFill>
          <a:latin typeface="Verdana" pitchFamily="34" charset="0"/>
        </a:defRPr>
      </a:lvl7pPr>
      <a:lvl8pPr marL="1371600" algn="l" rtl="0" eaLnBrk="1" fontAlgn="base" hangingPunct="1">
        <a:lnSpc>
          <a:spcPct val="85000"/>
        </a:lnSpc>
        <a:spcBef>
          <a:spcPct val="0"/>
        </a:spcBef>
        <a:spcAft>
          <a:spcPct val="0"/>
        </a:spcAft>
        <a:buClr>
          <a:srgbClr val="DC0081"/>
        </a:buClr>
        <a:buFont typeface="Wingdings" pitchFamily="2" charset="2"/>
        <a:defRPr sz="2400">
          <a:solidFill>
            <a:schemeClr val="tx1"/>
          </a:solidFill>
          <a:latin typeface="Verdana" pitchFamily="34" charset="0"/>
        </a:defRPr>
      </a:lvl8pPr>
      <a:lvl9pPr marL="1828800" algn="l" rtl="0" eaLnBrk="1" fontAlgn="base" hangingPunct="1">
        <a:lnSpc>
          <a:spcPct val="85000"/>
        </a:lnSpc>
        <a:spcBef>
          <a:spcPct val="0"/>
        </a:spcBef>
        <a:spcAft>
          <a:spcPct val="0"/>
        </a:spcAft>
        <a:buClr>
          <a:srgbClr val="DC0081"/>
        </a:buClr>
        <a:buFont typeface="Wingdings" pitchFamily="2" charset="2"/>
        <a:defRPr sz="2400">
          <a:solidFill>
            <a:schemeClr val="tx1"/>
          </a:solidFill>
          <a:latin typeface="Verdana" pitchFamily="34" charset="0"/>
        </a:defRPr>
      </a:lvl9pPr>
    </p:titleStyle>
    <p:bodyStyle>
      <a:lvl1pPr marL="174625" indent="-174625" algn="l" rtl="0" eaLnBrk="1" fontAlgn="base" hangingPunct="1">
        <a:lnSpc>
          <a:spcPct val="100000"/>
        </a:lnSpc>
        <a:spcBef>
          <a:spcPts val="600"/>
        </a:spcBef>
        <a:spcAft>
          <a:spcPct val="0"/>
        </a:spcAft>
        <a:buClr>
          <a:srgbClr val="0070C0"/>
        </a:buClr>
        <a:buSzPct val="90000"/>
        <a:buFont typeface="Arial" pitchFamily="34" charset="0"/>
        <a:buChar char="•"/>
        <a:defRPr sz="28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a:lvl2pPr marL="458788" indent="-169863" algn="l" rtl="0" eaLnBrk="1" fontAlgn="base" hangingPunct="1">
        <a:lnSpc>
          <a:spcPct val="100000"/>
        </a:lnSpc>
        <a:spcBef>
          <a:spcPts val="600"/>
        </a:spcBef>
        <a:spcAft>
          <a:spcPct val="0"/>
        </a:spcAft>
        <a:buClr>
          <a:srgbClr val="0070C0"/>
        </a:buClr>
        <a:buSzPct val="80000"/>
        <a:buFont typeface="Arial" pitchFamily="34" charset="0"/>
        <a:buChar char="•"/>
        <a:defRPr sz="24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2pPr>
      <a:lvl3pPr marL="854075" indent="-173038" algn="l" rtl="0" eaLnBrk="1" fontAlgn="base" hangingPunct="1">
        <a:lnSpc>
          <a:spcPct val="100000"/>
        </a:lnSpc>
        <a:spcBef>
          <a:spcPts val="600"/>
        </a:spcBef>
        <a:spcAft>
          <a:spcPct val="0"/>
        </a:spcAft>
        <a:buClr>
          <a:srgbClr val="0070C0"/>
        </a:buClr>
        <a:buSzPct val="80000"/>
        <a:buFont typeface="Arial" pitchFamily="34" charset="0"/>
        <a:buChar char="•"/>
        <a:defRPr sz="20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3pPr>
      <a:lvl4pPr marL="1254125" indent="-165100" algn="l" rtl="0" eaLnBrk="1" fontAlgn="base" hangingPunct="1">
        <a:lnSpc>
          <a:spcPct val="100000"/>
        </a:lnSpc>
        <a:spcBef>
          <a:spcPts val="600"/>
        </a:spcBef>
        <a:spcAft>
          <a:spcPct val="0"/>
        </a:spcAft>
        <a:buClr>
          <a:srgbClr val="0070C0"/>
        </a:buClr>
        <a:buSzPct val="90000"/>
        <a:buFont typeface="Arial" pitchFamily="34" charset="0"/>
        <a:buChar char="•"/>
        <a:defRPr sz="18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4pPr>
      <a:lvl5pPr marL="1544638" indent="-168275" algn="l" rtl="0" eaLnBrk="1" fontAlgn="base" hangingPunct="1">
        <a:lnSpc>
          <a:spcPct val="100000"/>
        </a:lnSpc>
        <a:spcBef>
          <a:spcPts val="600"/>
        </a:spcBef>
        <a:spcAft>
          <a:spcPct val="0"/>
        </a:spcAft>
        <a:buClr>
          <a:srgbClr val="0070C0"/>
        </a:buClr>
        <a:buSzPct val="90000"/>
        <a:buFont typeface="Arial" pitchFamily="34" charset="0"/>
        <a:buChar char="•"/>
        <a:defRPr sz="18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5pPr>
      <a:lvl6pPr marL="2001838" indent="-168275" algn="l" rtl="0" eaLnBrk="1" fontAlgn="base" hangingPunct="1">
        <a:lnSpc>
          <a:spcPct val="90000"/>
        </a:lnSpc>
        <a:spcBef>
          <a:spcPct val="70000"/>
        </a:spcBef>
        <a:spcAft>
          <a:spcPct val="0"/>
        </a:spcAft>
        <a:buClr>
          <a:srgbClr val="2D4A6D"/>
        </a:buClr>
        <a:buSzPct val="90000"/>
        <a:buChar char="•"/>
        <a:defRPr sz="1600">
          <a:solidFill>
            <a:schemeClr val="tx1"/>
          </a:solidFill>
          <a:latin typeface="+mn-lt"/>
        </a:defRPr>
      </a:lvl6pPr>
      <a:lvl7pPr marL="2459038" indent="-168275" algn="l" rtl="0" eaLnBrk="1" fontAlgn="base" hangingPunct="1">
        <a:lnSpc>
          <a:spcPct val="90000"/>
        </a:lnSpc>
        <a:spcBef>
          <a:spcPct val="70000"/>
        </a:spcBef>
        <a:spcAft>
          <a:spcPct val="0"/>
        </a:spcAft>
        <a:buClr>
          <a:srgbClr val="2D4A6D"/>
        </a:buClr>
        <a:buSzPct val="90000"/>
        <a:buChar char="•"/>
        <a:defRPr sz="1600">
          <a:solidFill>
            <a:schemeClr val="tx1"/>
          </a:solidFill>
          <a:latin typeface="+mn-lt"/>
        </a:defRPr>
      </a:lvl7pPr>
      <a:lvl8pPr marL="2916238" indent="-168275" algn="l" rtl="0" eaLnBrk="1" fontAlgn="base" hangingPunct="1">
        <a:lnSpc>
          <a:spcPct val="90000"/>
        </a:lnSpc>
        <a:spcBef>
          <a:spcPct val="70000"/>
        </a:spcBef>
        <a:spcAft>
          <a:spcPct val="0"/>
        </a:spcAft>
        <a:buClr>
          <a:srgbClr val="2D4A6D"/>
        </a:buClr>
        <a:buSzPct val="90000"/>
        <a:buChar char="•"/>
        <a:defRPr sz="1600">
          <a:solidFill>
            <a:schemeClr val="tx1"/>
          </a:solidFill>
          <a:latin typeface="+mn-lt"/>
        </a:defRPr>
      </a:lvl8pPr>
      <a:lvl9pPr marL="3373438" indent="-168275" algn="l" rtl="0" eaLnBrk="1" fontAlgn="base" hangingPunct="1">
        <a:lnSpc>
          <a:spcPct val="90000"/>
        </a:lnSpc>
        <a:spcBef>
          <a:spcPct val="70000"/>
        </a:spcBef>
        <a:spcAft>
          <a:spcPct val="0"/>
        </a:spcAft>
        <a:buClr>
          <a:srgbClr val="2D4A6D"/>
        </a:buClr>
        <a:buSzPct val="9000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11.xml"/><Relationship Id="rId4" Type="http://schemas.openxmlformats.org/officeDocument/2006/relationships/image" Target="../media/image9.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p:txBody>
          <a:bodyPr/>
          <a:lstStyle/>
          <a:p>
            <a:r>
              <a:rPr lang="en-US" dirty="0" smtClean="0"/>
              <a:t>Module 3</a:t>
            </a:r>
            <a:endParaRPr lang="en-US" dirty="0"/>
          </a:p>
        </p:txBody>
      </p:sp>
      <p:sp>
        <p:nvSpPr>
          <p:cNvPr id="4" name="Subtitle 3"/>
          <p:cNvSpPr>
            <a:spLocks noGrp="1"/>
          </p:cNvSpPr>
          <p:nvPr>
            <p:ph type="subTitle" sz="quarter" idx="1"/>
          </p:nvPr>
        </p:nvSpPr>
        <p:spPr/>
        <p:txBody>
          <a:bodyPr/>
          <a:lstStyle/>
          <a:p>
            <a:pPr marL="914400" indent="-914400"/>
            <a:r>
              <a:rPr lang="en-US" dirty="0" smtClean="0"/>
              <a:t>Understanding </a:t>
            </a:r>
            <a:r>
              <a:rPr lang="en-US" dirty="0"/>
              <a:t>Security Policies</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53648" y="190561"/>
            <a:ext cx="1847574" cy="739030"/>
          </a:xfrm>
          <a:prstGeom prst="rect">
            <a:avLst/>
          </a:prstGeom>
        </p:spPr>
      </p:pic>
      <p:sp>
        <p:nvSpPr>
          <p:cNvPr id="6" name="Subtitle 3"/>
          <p:cNvSpPr txBox="1">
            <a:spLocks/>
          </p:cNvSpPr>
          <p:nvPr/>
        </p:nvSpPr>
        <p:spPr bwMode="auto">
          <a:xfrm>
            <a:off x="193271" y="5604387"/>
            <a:ext cx="8579886" cy="98882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l" rtl="0" eaLnBrk="1" fontAlgn="base" hangingPunct="1">
              <a:lnSpc>
                <a:spcPct val="95000"/>
              </a:lnSpc>
              <a:spcBef>
                <a:spcPct val="60000"/>
              </a:spcBef>
              <a:spcAft>
                <a:spcPct val="0"/>
              </a:spcAft>
              <a:buClr>
                <a:srgbClr val="0070C0"/>
              </a:buClr>
              <a:buSzPct val="90000"/>
              <a:buFontTx/>
              <a:buNone/>
              <a:defRPr sz="2800">
                <a:solidFill>
                  <a:schemeClr val="bg1"/>
                </a:solidFill>
                <a:latin typeface="Segoe UI Light" panose="020B0502040204020203" pitchFamily="34" charset="0"/>
                <a:ea typeface="Segoe UI Light" panose="020B0502040204020203" pitchFamily="34" charset="0"/>
                <a:cs typeface="Segoe UI Light" panose="020B0502040204020203" pitchFamily="34" charset="0"/>
              </a:defRPr>
            </a:lvl1pPr>
            <a:lvl2pPr marL="458788" indent="-169863" algn="l" rtl="0" eaLnBrk="1" fontAlgn="base" hangingPunct="1">
              <a:lnSpc>
                <a:spcPct val="100000"/>
              </a:lnSpc>
              <a:spcBef>
                <a:spcPts val="600"/>
              </a:spcBef>
              <a:spcAft>
                <a:spcPct val="0"/>
              </a:spcAft>
              <a:buClr>
                <a:srgbClr val="0070C0"/>
              </a:buClr>
              <a:buSzPct val="80000"/>
              <a:buFont typeface="Arial" pitchFamily="34" charset="0"/>
              <a:buChar char="•"/>
              <a:defRPr sz="24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2pPr>
            <a:lvl3pPr marL="854075" indent="-173038" algn="l" rtl="0" eaLnBrk="1" fontAlgn="base" hangingPunct="1">
              <a:lnSpc>
                <a:spcPct val="100000"/>
              </a:lnSpc>
              <a:spcBef>
                <a:spcPts val="600"/>
              </a:spcBef>
              <a:spcAft>
                <a:spcPct val="0"/>
              </a:spcAft>
              <a:buClr>
                <a:srgbClr val="0070C0"/>
              </a:buClr>
              <a:buSzPct val="80000"/>
              <a:buFont typeface="Arial" pitchFamily="34" charset="0"/>
              <a:buChar char="•"/>
              <a:defRPr sz="20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3pPr>
            <a:lvl4pPr marL="1254125" indent="-165100" algn="l" rtl="0" eaLnBrk="1" fontAlgn="base" hangingPunct="1">
              <a:lnSpc>
                <a:spcPct val="100000"/>
              </a:lnSpc>
              <a:spcBef>
                <a:spcPts val="600"/>
              </a:spcBef>
              <a:spcAft>
                <a:spcPct val="0"/>
              </a:spcAft>
              <a:buClr>
                <a:srgbClr val="0070C0"/>
              </a:buClr>
              <a:buSzPct val="90000"/>
              <a:buFont typeface="Arial" pitchFamily="34" charset="0"/>
              <a:buChar char="•"/>
              <a:defRPr sz="18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4pPr>
            <a:lvl5pPr marL="1544638" indent="-168275" algn="l" rtl="0" eaLnBrk="1" fontAlgn="base" hangingPunct="1">
              <a:lnSpc>
                <a:spcPct val="100000"/>
              </a:lnSpc>
              <a:spcBef>
                <a:spcPts val="600"/>
              </a:spcBef>
              <a:spcAft>
                <a:spcPct val="0"/>
              </a:spcAft>
              <a:buClr>
                <a:srgbClr val="0070C0"/>
              </a:buClr>
              <a:buSzPct val="90000"/>
              <a:buFont typeface="Arial" pitchFamily="34" charset="0"/>
              <a:buChar char="•"/>
              <a:defRPr sz="18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5pPr>
            <a:lvl6pPr marL="2001838" indent="-168275" algn="l" rtl="0" eaLnBrk="1" fontAlgn="base" hangingPunct="1">
              <a:lnSpc>
                <a:spcPct val="90000"/>
              </a:lnSpc>
              <a:spcBef>
                <a:spcPct val="70000"/>
              </a:spcBef>
              <a:spcAft>
                <a:spcPct val="0"/>
              </a:spcAft>
              <a:buClr>
                <a:srgbClr val="2D4A6D"/>
              </a:buClr>
              <a:buSzPct val="90000"/>
              <a:buChar char="•"/>
              <a:defRPr sz="1600">
                <a:solidFill>
                  <a:schemeClr val="tx1"/>
                </a:solidFill>
                <a:latin typeface="+mn-lt"/>
              </a:defRPr>
            </a:lvl6pPr>
            <a:lvl7pPr marL="2459038" indent="-168275" algn="l" rtl="0" eaLnBrk="1" fontAlgn="base" hangingPunct="1">
              <a:lnSpc>
                <a:spcPct val="90000"/>
              </a:lnSpc>
              <a:spcBef>
                <a:spcPct val="70000"/>
              </a:spcBef>
              <a:spcAft>
                <a:spcPct val="0"/>
              </a:spcAft>
              <a:buClr>
                <a:srgbClr val="2D4A6D"/>
              </a:buClr>
              <a:buSzPct val="90000"/>
              <a:buChar char="•"/>
              <a:defRPr sz="1600">
                <a:solidFill>
                  <a:schemeClr val="tx1"/>
                </a:solidFill>
                <a:latin typeface="+mn-lt"/>
              </a:defRPr>
            </a:lvl7pPr>
            <a:lvl8pPr marL="2916238" indent="-168275" algn="l" rtl="0" eaLnBrk="1" fontAlgn="base" hangingPunct="1">
              <a:lnSpc>
                <a:spcPct val="90000"/>
              </a:lnSpc>
              <a:spcBef>
                <a:spcPct val="70000"/>
              </a:spcBef>
              <a:spcAft>
                <a:spcPct val="0"/>
              </a:spcAft>
              <a:buClr>
                <a:srgbClr val="2D4A6D"/>
              </a:buClr>
              <a:buSzPct val="90000"/>
              <a:buChar char="•"/>
              <a:defRPr sz="1600">
                <a:solidFill>
                  <a:schemeClr val="tx1"/>
                </a:solidFill>
                <a:latin typeface="+mn-lt"/>
              </a:defRPr>
            </a:lvl8pPr>
            <a:lvl9pPr marL="3373438" indent="-168275" algn="l" rtl="0" eaLnBrk="1" fontAlgn="base" hangingPunct="1">
              <a:lnSpc>
                <a:spcPct val="90000"/>
              </a:lnSpc>
              <a:spcBef>
                <a:spcPct val="70000"/>
              </a:spcBef>
              <a:spcAft>
                <a:spcPct val="0"/>
              </a:spcAft>
              <a:buClr>
                <a:srgbClr val="2D4A6D"/>
              </a:buClr>
              <a:buSzPct val="90000"/>
              <a:buChar char="•"/>
              <a:defRPr sz="1600">
                <a:solidFill>
                  <a:schemeClr val="tx1"/>
                </a:solidFill>
                <a:latin typeface="+mn-lt"/>
              </a:defRPr>
            </a:lvl9pPr>
          </a:lstStyle>
          <a:p>
            <a:pPr>
              <a:lnSpc>
                <a:spcPct val="100000"/>
              </a:lnSpc>
              <a:spcBef>
                <a:spcPts val="0"/>
              </a:spcBef>
            </a:pPr>
            <a:r>
              <a:rPr lang="en-US" kern="0" dirty="0" smtClean="0">
                <a:solidFill>
                  <a:srgbClr val="000000"/>
                </a:solidFill>
              </a:rPr>
              <a:t>Christopher Chapman | Content PM , Microsoft</a:t>
            </a:r>
          </a:p>
          <a:p>
            <a:pPr>
              <a:lnSpc>
                <a:spcPct val="100000"/>
              </a:lnSpc>
              <a:spcBef>
                <a:spcPts val="0"/>
              </a:spcBef>
            </a:pPr>
            <a:r>
              <a:rPr lang="en-US" kern="0" dirty="0" smtClean="0">
                <a:solidFill>
                  <a:srgbClr val="000000"/>
                </a:solidFill>
              </a:rPr>
              <a:t>Thomas Willingham | Content Developer, Microsoft</a:t>
            </a:r>
            <a:endParaRPr lang="en-US" kern="0" dirty="0">
              <a:solidFill>
                <a:srgbClr val="000000"/>
              </a:solidFill>
            </a:endParaRPr>
          </a:p>
        </p:txBody>
      </p:sp>
    </p:spTree>
    <p:extLst>
      <p:ext uri="{BB962C8B-B14F-4D97-AF65-F5344CB8AC3E}">
        <p14:creationId xmlns:p14="http://schemas.microsoft.com/office/powerpoint/2010/main" val="22075637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smtClean="0"/>
              <a:t>View and Create a Password Policy</a:t>
            </a:r>
            <a:endParaRPr lang="en-US" dirty="0"/>
          </a:p>
        </p:txBody>
      </p:sp>
      <p:sp>
        <p:nvSpPr>
          <p:cNvPr id="3" name="Title 2"/>
          <p:cNvSpPr>
            <a:spLocks noGrp="1"/>
          </p:cNvSpPr>
          <p:nvPr>
            <p:ph type="ctrTitle"/>
          </p:nvPr>
        </p:nvSpPr>
        <p:spPr/>
        <p:txBody>
          <a:bodyPr/>
          <a:lstStyle/>
          <a:p>
            <a:r>
              <a:rPr lang="en-US" dirty="0" smtClean="0"/>
              <a:t>Demo</a:t>
            </a:r>
            <a:endParaRPr lang="en-US" dirty="0"/>
          </a:p>
        </p:txBody>
      </p:sp>
    </p:spTree>
    <p:extLst>
      <p:ext uri="{BB962C8B-B14F-4D97-AF65-F5344CB8AC3E}">
        <p14:creationId xmlns:p14="http://schemas.microsoft.com/office/powerpoint/2010/main" val="3640367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Account Lockout</a:t>
            </a:r>
            <a:endParaRPr lang="en-US" dirty="0"/>
          </a:p>
        </p:txBody>
      </p:sp>
      <p:sp>
        <p:nvSpPr>
          <p:cNvPr id="3" name="Content Placeholder 2"/>
          <p:cNvSpPr>
            <a:spLocks noGrp="1"/>
          </p:cNvSpPr>
          <p:nvPr>
            <p:ph type="body" idx="1"/>
          </p:nvPr>
        </p:nvSpPr>
        <p:spPr/>
        <p:txBody>
          <a:bodyPr/>
          <a:lstStyle/>
          <a:p>
            <a:r>
              <a:rPr lang="en-US" dirty="0"/>
              <a:t>Account lockout </a:t>
            </a:r>
            <a:r>
              <a:rPr lang="en-US" dirty="0" smtClean="0"/>
              <a:t>settings allow you to specify when to lock an account if </a:t>
            </a:r>
            <a:r>
              <a:rPr lang="en-US" dirty="0"/>
              <a:t>incorrect logon attempts </a:t>
            </a:r>
            <a:r>
              <a:rPr lang="en-US" dirty="0" smtClean="0"/>
              <a:t>happen. </a:t>
            </a:r>
            <a:endParaRPr lang="en-US" dirty="0"/>
          </a:p>
          <a:p>
            <a:r>
              <a:rPr lang="en-US" dirty="0"/>
              <a:t>Microsoft provides three separate settings with respect to account lockout:</a:t>
            </a:r>
          </a:p>
          <a:p>
            <a:pPr lvl="1"/>
            <a:r>
              <a:rPr lang="en-US" dirty="0"/>
              <a:t>Account lockout duration</a:t>
            </a:r>
          </a:p>
          <a:p>
            <a:pPr lvl="1"/>
            <a:r>
              <a:rPr lang="en-US" dirty="0"/>
              <a:t>Account lockout threshold</a:t>
            </a:r>
          </a:p>
          <a:p>
            <a:pPr lvl="1"/>
            <a:r>
              <a:rPr lang="en-US" dirty="0"/>
              <a:t>Reset account lockout counter after</a:t>
            </a:r>
          </a:p>
          <a:p>
            <a:endParaRPr lang="en-US" dirty="0"/>
          </a:p>
        </p:txBody>
      </p:sp>
    </p:spTree>
    <p:extLst>
      <p:ext uri="{BB962C8B-B14F-4D97-AF65-F5344CB8AC3E}">
        <p14:creationId xmlns:p14="http://schemas.microsoft.com/office/powerpoint/2010/main" val="20640075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smtClean="0"/>
              <a:t>View and Create Account Lockout Policy</a:t>
            </a:r>
            <a:endParaRPr lang="en-US" dirty="0"/>
          </a:p>
        </p:txBody>
      </p:sp>
      <p:sp>
        <p:nvSpPr>
          <p:cNvPr id="3" name="Title 2"/>
          <p:cNvSpPr>
            <a:spLocks noGrp="1"/>
          </p:cNvSpPr>
          <p:nvPr>
            <p:ph type="ctrTitle"/>
          </p:nvPr>
        </p:nvSpPr>
        <p:spPr/>
        <p:txBody>
          <a:bodyPr/>
          <a:lstStyle/>
          <a:p>
            <a:r>
              <a:rPr lang="en-US" dirty="0" smtClean="0"/>
              <a:t>Demo</a:t>
            </a:r>
            <a:endParaRPr lang="en-US" dirty="0"/>
          </a:p>
        </p:txBody>
      </p:sp>
    </p:spTree>
    <p:extLst>
      <p:ext uri="{BB962C8B-B14F-4D97-AF65-F5344CB8AC3E}">
        <p14:creationId xmlns:p14="http://schemas.microsoft.com/office/powerpoint/2010/main" val="32695396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269239" y="1189177"/>
            <a:ext cx="11653523" cy="815608"/>
          </a:xfrm>
        </p:spPr>
        <p:txBody>
          <a:bodyPr/>
          <a:lstStyle/>
          <a:p>
            <a:pPr marL="252134" lvl="1" indent="0">
              <a:buNone/>
            </a:pPr>
            <a:endParaRPr lang="en-US" sz="2000" dirty="0" smtClean="0"/>
          </a:p>
          <a:p>
            <a:endParaRPr lang="en-US" dirty="0"/>
          </a:p>
        </p:txBody>
      </p:sp>
      <p:sp>
        <p:nvSpPr>
          <p:cNvPr id="3" name="Title 2"/>
          <p:cNvSpPr>
            <a:spLocks noGrp="1"/>
          </p:cNvSpPr>
          <p:nvPr>
            <p:ph type="title"/>
          </p:nvPr>
        </p:nvSpPr>
        <p:spPr/>
        <p:txBody>
          <a:bodyPr/>
          <a:lstStyle/>
          <a:p>
            <a:r>
              <a:rPr lang="en-US" dirty="0" smtClean="0"/>
              <a:t>Additional Resources &amp; Next Steps</a:t>
            </a:r>
            <a:endParaRPr lang="en-US" dirty="0"/>
          </a:p>
        </p:txBody>
      </p:sp>
      <p:sp>
        <p:nvSpPr>
          <p:cNvPr id="4" name="TextBox 3"/>
          <p:cNvSpPr txBox="1"/>
          <p:nvPr/>
        </p:nvSpPr>
        <p:spPr>
          <a:xfrm>
            <a:off x="400050" y="1463581"/>
            <a:ext cx="3614738" cy="5200083"/>
          </a:xfrm>
          <a:prstGeom prst="rect">
            <a:avLst/>
          </a:prstGeom>
          <a:solidFill>
            <a:schemeClr val="accent6"/>
          </a:solidFill>
        </p:spPr>
        <p:txBody>
          <a:bodyPr wrap="square" lIns="182880" tIns="146304" rIns="182880" bIns="146304" rtlCol="0">
            <a:noAutofit/>
          </a:bodyPr>
          <a:lstStyle/>
          <a:p>
            <a:pPr>
              <a:lnSpc>
                <a:spcPct val="90000"/>
              </a:lnSpc>
              <a:spcAft>
                <a:spcPts val="600"/>
              </a:spcAft>
            </a:pPr>
            <a:r>
              <a:rPr lang="en-US" sz="3200" u="sng" dirty="0" smtClean="0">
                <a:solidFill>
                  <a:schemeClr val="bg1">
                    <a:lumMod val="95000"/>
                  </a:schemeClr>
                </a:solidFill>
                <a:latin typeface="Segoe UI Light" panose="020B0502040204020203" pitchFamily="34" charset="0"/>
                <a:cs typeface="Segoe UI Light" panose="020B0502040204020203" pitchFamily="34" charset="0"/>
              </a:rPr>
              <a:t>Books</a:t>
            </a:r>
            <a:endParaRPr lang="en-US" sz="3200" u="sng" dirty="0">
              <a:solidFill>
                <a:schemeClr val="bg1">
                  <a:lumMod val="95000"/>
                </a:schemeClr>
              </a:solidFill>
              <a:latin typeface="Segoe UI Light" panose="020B0502040204020203" pitchFamily="34" charset="0"/>
              <a:cs typeface="Segoe UI Light" panose="020B0502040204020203" pitchFamily="34" charset="0"/>
            </a:endParaRPr>
          </a:p>
          <a:p>
            <a:pPr marL="342900" indent="-342900">
              <a:lnSpc>
                <a:spcPct val="90000"/>
              </a:lnSpc>
              <a:spcAft>
                <a:spcPts val="600"/>
              </a:spcAft>
              <a:buFont typeface="Arial" panose="020B0604020202020204" pitchFamily="34" charset="0"/>
              <a:buChar char="•"/>
            </a:pPr>
            <a:r>
              <a:rPr lang="en-US" sz="2000" dirty="0" smtClean="0">
                <a:solidFill>
                  <a:schemeClr val="bg1">
                    <a:lumMod val="95000"/>
                  </a:schemeClr>
                </a:solidFill>
                <a:latin typeface="Segoe UI Light" panose="020B0502040204020203" pitchFamily="34" charset="0"/>
                <a:cs typeface="Segoe UI Light" panose="020B0502040204020203" pitchFamily="34" charset="0"/>
              </a:rPr>
              <a:t>Exam 98-367 Security Fundamentals</a:t>
            </a:r>
          </a:p>
          <a:p>
            <a:pPr marL="342900" indent="-342900">
              <a:lnSpc>
                <a:spcPct val="90000"/>
              </a:lnSpc>
              <a:spcAft>
                <a:spcPts val="600"/>
              </a:spcAft>
              <a:buFont typeface="Arial" panose="020B0604020202020204" pitchFamily="34" charset="0"/>
              <a:buChar char="•"/>
            </a:pPr>
            <a:r>
              <a:rPr lang="en-US" sz="2000" dirty="0" smtClean="0">
                <a:solidFill>
                  <a:schemeClr val="bg1">
                    <a:lumMod val="95000"/>
                  </a:schemeClr>
                </a:solidFill>
                <a:latin typeface="Segoe UI Light" panose="020B0502040204020203" pitchFamily="34" charset="0"/>
                <a:cs typeface="Segoe UI Light" panose="020B0502040204020203" pitchFamily="34" charset="0"/>
              </a:rPr>
              <a:t>Exam 98-366: MTA Networking Fundamentals</a:t>
            </a:r>
          </a:p>
          <a:p>
            <a:pPr marL="342900" indent="-342900">
              <a:lnSpc>
                <a:spcPct val="90000"/>
              </a:lnSpc>
              <a:spcAft>
                <a:spcPts val="600"/>
              </a:spcAft>
              <a:buFont typeface="Arial" panose="020B0604020202020204" pitchFamily="34" charset="0"/>
              <a:buChar char="•"/>
            </a:pPr>
            <a:r>
              <a:rPr lang="en-US" sz="2000" dirty="0" smtClean="0">
                <a:solidFill>
                  <a:schemeClr val="bg1">
                    <a:lumMod val="95000"/>
                  </a:schemeClr>
                </a:solidFill>
                <a:latin typeface="Segoe UI Light" panose="020B0502040204020203" pitchFamily="34" charset="0"/>
                <a:cs typeface="Segoe UI Light" panose="020B0502040204020203" pitchFamily="34" charset="0"/>
              </a:rPr>
              <a:t>Exam </a:t>
            </a:r>
            <a:r>
              <a:rPr lang="en-US" sz="2000" dirty="0">
                <a:solidFill>
                  <a:schemeClr val="bg1">
                    <a:lumMod val="95000"/>
                  </a:schemeClr>
                </a:solidFill>
                <a:latin typeface="Segoe UI Light" panose="020B0502040204020203" pitchFamily="34" charset="0"/>
                <a:cs typeface="Segoe UI Light" panose="020B0502040204020203" pitchFamily="34" charset="0"/>
              </a:rPr>
              <a:t>Ref 70-410: Installing and Configuring Windows Server 2012</a:t>
            </a:r>
          </a:p>
        </p:txBody>
      </p:sp>
      <p:sp>
        <p:nvSpPr>
          <p:cNvPr id="5" name="TextBox 4"/>
          <p:cNvSpPr txBox="1"/>
          <p:nvPr/>
        </p:nvSpPr>
        <p:spPr>
          <a:xfrm>
            <a:off x="4271963" y="1463581"/>
            <a:ext cx="3643311" cy="5200083"/>
          </a:xfrm>
          <a:prstGeom prst="rect">
            <a:avLst/>
          </a:prstGeom>
          <a:solidFill>
            <a:schemeClr val="accent2"/>
          </a:solidFill>
        </p:spPr>
        <p:txBody>
          <a:bodyPr wrap="square" lIns="182880" tIns="146304" rIns="182880" bIns="146304" rtlCol="0">
            <a:noAutofit/>
          </a:bodyPr>
          <a:lstStyle/>
          <a:p>
            <a:pPr lvl="0" defTabSz="685845" eaLnBrk="1" fontAlgn="auto" hangingPunct="1">
              <a:lnSpc>
                <a:spcPct val="90000"/>
              </a:lnSpc>
              <a:spcBef>
                <a:spcPct val="20000"/>
              </a:spcBef>
              <a:spcAft>
                <a:spcPts val="0"/>
              </a:spcAft>
              <a:buSzPct val="90000"/>
            </a:pPr>
            <a:r>
              <a:rPr lang="en-US" sz="3200" u="sng" dirty="0">
                <a:solidFill>
                  <a:schemeClr val="bg1"/>
                </a:solidFill>
                <a:latin typeface="Segoe UI Light" panose="020B0502040204020203" pitchFamily="34" charset="0"/>
                <a:cs typeface="Segoe UI Light" panose="020B0502040204020203" pitchFamily="34" charset="0"/>
              </a:rPr>
              <a:t>Instructor-Led </a:t>
            </a:r>
            <a:r>
              <a:rPr lang="en-US" sz="3200" u="sng" dirty="0" smtClean="0">
                <a:solidFill>
                  <a:schemeClr val="bg1"/>
                </a:solidFill>
                <a:latin typeface="Segoe UI Light" panose="020B0502040204020203" pitchFamily="34" charset="0"/>
                <a:cs typeface="Segoe UI Light" panose="020B0502040204020203" pitchFamily="34" charset="0"/>
              </a:rPr>
              <a:t>Courses</a:t>
            </a:r>
            <a:endParaRPr lang="en-US" sz="3200" u="sng" dirty="0">
              <a:solidFill>
                <a:schemeClr val="bg1"/>
              </a:solidFill>
              <a:latin typeface="Segoe UI Light" panose="020B0502040204020203" pitchFamily="34" charset="0"/>
              <a:cs typeface="Segoe UI Light" panose="020B0502040204020203" pitchFamily="34" charset="0"/>
            </a:endParaRPr>
          </a:p>
          <a:p>
            <a:pPr marL="429562" lvl="1" indent="-177428" defTabSz="685845">
              <a:lnSpc>
                <a:spcPct val="90000"/>
              </a:lnSpc>
              <a:spcBef>
                <a:spcPct val="20000"/>
              </a:spcBef>
              <a:buSzPct val="90000"/>
              <a:buFont typeface="Arial" pitchFamily="34" charset="0"/>
              <a:buChar char="•"/>
            </a:pPr>
            <a:r>
              <a:rPr lang="en-US" sz="2000" dirty="0" smtClean="0">
                <a:solidFill>
                  <a:schemeClr val="bg1"/>
                </a:solidFill>
                <a:effectLst/>
                <a:latin typeface="Segoe UI Light" panose="020B0502040204020203" pitchFamily="34" charset="0"/>
                <a:cs typeface="Segoe UI Light" panose="020B0502040204020203" pitchFamily="34" charset="0"/>
              </a:rPr>
              <a:t>40349A: Windows Operating System Fundamentals: MTA Exam 98-349</a:t>
            </a:r>
          </a:p>
          <a:p>
            <a:pPr marL="429562" lvl="1" indent="-177428" defTabSz="685845">
              <a:lnSpc>
                <a:spcPct val="90000"/>
              </a:lnSpc>
              <a:spcBef>
                <a:spcPct val="20000"/>
              </a:spcBef>
              <a:buSzPct val="90000"/>
              <a:buFont typeface="Arial" pitchFamily="34" charset="0"/>
              <a:buChar char="•"/>
            </a:pPr>
            <a:r>
              <a:rPr lang="en-US" sz="2000" dirty="0" smtClean="0">
                <a:solidFill>
                  <a:schemeClr val="bg1"/>
                </a:solidFill>
                <a:effectLst/>
                <a:latin typeface="Segoe UI Light" panose="020B0502040204020203" pitchFamily="34" charset="0"/>
                <a:cs typeface="Segoe UI Light" panose="020B0502040204020203" pitchFamily="34" charset="0"/>
              </a:rPr>
              <a:t>40366A: Networking Fundamentals: MTA Exam 98-366</a:t>
            </a:r>
          </a:p>
          <a:p>
            <a:pPr marL="429562" lvl="1" indent="-177428" defTabSz="685845">
              <a:lnSpc>
                <a:spcPct val="90000"/>
              </a:lnSpc>
              <a:spcBef>
                <a:spcPct val="20000"/>
              </a:spcBef>
              <a:buSzPct val="90000"/>
              <a:buFont typeface="Arial" pitchFamily="34" charset="0"/>
              <a:buChar char="•"/>
            </a:pPr>
            <a:r>
              <a:rPr lang="en-US" sz="2000" dirty="0" smtClean="0">
                <a:solidFill>
                  <a:schemeClr val="bg1"/>
                </a:solidFill>
                <a:effectLst/>
                <a:latin typeface="Segoe UI Light" panose="020B0502040204020203" pitchFamily="34" charset="0"/>
                <a:cs typeface="Segoe UI Light" panose="020B0502040204020203" pitchFamily="34" charset="0"/>
              </a:rPr>
              <a:t>40365A: Windows Server Administration Fundamentals: MTA Exam 98-365</a:t>
            </a:r>
          </a:p>
          <a:p>
            <a:pPr marL="429562" lvl="1" indent="-177428" defTabSz="685845" eaLnBrk="1" fontAlgn="auto" hangingPunct="1">
              <a:lnSpc>
                <a:spcPct val="90000"/>
              </a:lnSpc>
              <a:spcBef>
                <a:spcPct val="20000"/>
              </a:spcBef>
              <a:spcAft>
                <a:spcPts val="0"/>
              </a:spcAft>
              <a:buSzPct val="90000"/>
              <a:buFont typeface="Arial" pitchFamily="34" charset="0"/>
              <a:buChar char="•"/>
            </a:pPr>
            <a:r>
              <a:rPr lang="en-US" sz="2000" dirty="0" smtClean="0">
                <a:solidFill>
                  <a:schemeClr val="bg1"/>
                </a:solidFill>
                <a:latin typeface="Segoe UI Light" panose="020B0502040204020203" pitchFamily="34" charset="0"/>
                <a:cs typeface="Segoe UI Light" panose="020B0502040204020203" pitchFamily="34" charset="0"/>
              </a:rPr>
              <a:t>20410C: Installing and Configuring Windows Server 2012</a:t>
            </a:r>
            <a:endParaRPr lang="en-US" sz="2000" dirty="0">
              <a:solidFill>
                <a:schemeClr val="bg1"/>
              </a:solidFill>
              <a:latin typeface="Segoe UI Light" panose="020B0502040204020203" pitchFamily="34" charset="0"/>
              <a:cs typeface="Segoe UI Light" panose="020B0502040204020203" pitchFamily="34" charset="0"/>
            </a:endParaRPr>
          </a:p>
        </p:txBody>
      </p:sp>
      <p:sp>
        <p:nvSpPr>
          <p:cNvPr id="6" name="TextBox 5"/>
          <p:cNvSpPr txBox="1"/>
          <p:nvPr/>
        </p:nvSpPr>
        <p:spPr>
          <a:xfrm>
            <a:off x="8172449" y="1463581"/>
            <a:ext cx="3643314" cy="5200083"/>
          </a:xfrm>
          <a:prstGeom prst="rect">
            <a:avLst/>
          </a:prstGeom>
          <a:solidFill>
            <a:schemeClr val="accent6"/>
          </a:solidFill>
        </p:spPr>
        <p:txBody>
          <a:bodyPr wrap="square" lIns="182880" tIns="146304" rIns="182880" bIns="146304" rtlCol="0">
            <a:noAutofit/>
          </a:bodyPr>
          <a:lstStyle/>
          <a:p>
            <a:pPr lvl="0" defTabSz="685845" eaLnBrk="1" fontAlgn="auto" hangingPunct="1">
              <a:lnSpc>
                <a:spcPct val="90000"/>
              </a:lnSpc>
              <a:spcBef>
                <a:spcPct val="20000"/>
              </a:spcBef>
              <a:spcAft>
                <a:spcPts val="0"/>
              </a:spcAft>
              <a:buSzPct val="90000"/>
            </a:pPr>
            <a:r>
              <a:rPr lang="en-US" sz="3200" u="sng" dirty="0">
                <a:solidFill>
                  <a:srgbClr val="FFFFFF">
                    <a:lumMod val="95000"/>
                  </a:srgbClr>
                </a:solidFill>
                <a:latin typeface="Segoe UI Light" panose="020B0502040204020203" pitchFamily="34" charset="0"/>
                <a:cs typeface="Segoe UI Light" panose="020B0502040204020203" pitchFamily="34" charset="0"/>
              </a:rPr>
              <a:t>Exams &amp; </a:t>
            </a:r>
            <a:r>
              <a:rPr lang="en-US" sz="3200" u="sng" dirty="0" smtClean="0">
                <a:solidFill>
                  <a:srgbClr val="FFFFFF">
                    <a:lumMod val="95000"/>
                  </a:srgbClr>
                </a:solidFill>
                <a:latin typeface="Segoe UI Light" panose="020B0502040204020203" pitchFamily="34" charset="0"/>
                <a:cs typeface="Segoe UI Light" panose="020B0502040204020203" pitchFamily="34" charset="0"/>
              </a:rPr>
              <a:t>Certifications</a:t>
            </a:r>
            <a:endParaRPr lang="en-US" sz="3200" dirty="0">
              <a:solidFill>
                <a:srgbClr val="FFFFFF">
                  <a:lumMod val="95000"/>
                </a:srgbClr>
              </a:solidFill>
              <a:latin typeface="Segoe UI Light" panose="020B0502040204020203" pitchFamily="34" charset="0"/>
              <a:cs typeface="Segoe UI Light" panose="020B0502040204020203" pitchFamily="34" charset="0"/>
            </a:endParaRPr>
          </a:p>
          <a:p>
            <a:pPr marL="429562" lvl="1" indent="-177428" defTabSz="685845">
              <a:lnSpc>
                <a:spcPct val="90000"/>
              </a:lnSpc>
              <a:spcBef>
                <a:spcPct val="20000"/>
              </a:spcBef>
              <a:buSzPct val="90000"/>
              <a:buFont typeface="Arial" pitchFamily="34" charset="0"/>
              <a:buChar char="•"/>
            </a:pPr>
            <a:r>
              <a:rPr lang="en-US" sz="2000" dirty="0" smtClean="0">
                <a:solidFill>
                  <a:srgbClr val="FFFFFF">
                    <a:lumMod val="95000"/>
                  </a:srgbClr>
                </a:solidFill>
                <a:latin typeface="Segoe UI Light" panose="020B0502040204020203" pitchFamily="34" charset="0"/>
                <a:cs typeface="Segoe UI Light" panose="020B0502040204020203" pitchFamily="34" charset="0"/>
              </a:rPr>
              <a:t>Exam 98-367: Security Fundamentals</a:t>
            </a:r>
          </a:p>
          <a:p>
            <a:pPr marL="429562" lvl="1" indent="-177428" defTabSz="685845">
              <a:lnSpc>
                <a:spcPct val="90000"/>
              </a:lnSpc>
              <a:spcBef>
                <a:spcPct val="20000"/>
              </a:spcBef>
              <a:buSzPct val="90000"/>
              <a:buFont typeface="Arial" pitchFamily="34" charset="0"/>
              <a:buChar char="•"/>
            </a:pPr>
            <a:r>
              <a:rPr lang="en-US" sz="2000" dirty="0" smtClean="0">
                <a:solidFill>
                  <a:srgbClr val="FFFFFF">
                    <a:lumMod val="95000"/>
                  </a:srgbClr>
                </a:solidFill>
                <a:latin typeface="Segoe UI Light" panose="020B0502040204020203" pitchFamily="34" charset="0"/>
                <a:cs typeface="Segoe UI Light" panose="020B0502040204020203" pitchFamily="34" charset="0"/>
              </a:rPr>
              <a:t>Exam 98-349: Windows Operating System Fundamentals</a:t>
            </a:r>
          </a:p>
          <a:p>
            <a:pPr marL="429562" lvl="1" indent="-177428" defTabSz="685845">
              <a:lnSpc>
                <a:spcPct val="90000"/>
              </a:lnSpc>
              <a:spcBef>
                <a:spcPct val="20000"/>
              </a:spcBef>
              <a:buSzPct val="90000"/>
              <a:buFont typeface="Arial" pitchFamily="34" charset="0"/>
              <a:buChar char="•"/>
            </a:pPr>
            <a:r>
              <a:rPr lang="en-US" sz="2000" dirty="0" smtClean="0">
                <a:solidFill>
                  <a:srgbClr val="FFFFFF">
                    <a:lumMod val="95000"/>
                  </a:srgbClr>
                </a:solidFill>
                <a:latin typeface="Segoe UI Light" panose="020B0502040204020203" pitchFamily="34" charset="0"/>
                <a:cs typeface="Segoe UI Light" panose="020B0502040204020203" pitchFamily="34" charset="0"/>
              </a:rPr>
              <a:t>Exam 98-366: Networking Fundamentals</a:t>
            </a:r>
          </a:p>
          <a:p>
            <a:pPr marL="429562" lvl="1" indent="-177428" defTabSz="685845">
              <a:lnSpc>
                <a:spcPct val="90000"/>
              </a:lnSpc>
              <a:spcBef>
                <a:spcPct val="20000"/>
              </a:spcBef>
              <a:buSzPct val="90000"/>
              <a:buFont typeface="Arial" pitchFamily="34" charset="0"/>
              <a:buChar char="•"/>
            </a:pPr>
            <a:r>
              <a:rPr lang="en-US" sz="2000" dirty="0" smtClean="0">
                <a:solidFill>
                  <a:srgbClr val="FFFFFF">
                    <a:lumMod val="95000"/>
                  </a:srgbClr>
                </a:solidFill>
                <a:latin typeface="Segoe UI Light" panose="020B0502040204020203" pitchFamily="34" charset="0"/>
                <a:cs typeface="Segoe UI Light" panose="020B0502040204020203" pitchFamily="34" charset="0"/>
              </a:rPr>
              <a:t>Exam 98-365: Windows Server Administration Fundamentals</a:t>
            </a:r>
          </a:p>
          <a:p>
            <a:pPr marL="429562" lvl="1" indent="-177428" defTabSz="685845" eaLnBrk="1" fontAlgn="auto" hangingPunct="1">
              <a:lnSpc>
                <a:spcPct val="90000"/>
              </a:lnSpc>
              <a:spcBef>
                <a:spcPct val="20000"/>
              </a:spcBef>
              <a:spcAft>
                <a:spcPts val="0"/>
              </a:spcAft>
              <a:buSzPct val="90000"/>
              <a:buFont typeface="Arial" pitchFamily="34" charset="0"/>
              <a:buChar char="•"/>
            </a:pPr>
            <a:r>
              <a:rPr lang="en-US" sz="2000" dirty="0" smtClean="0">
                <a:solidFill>
                  <a:srgbClr val="FFFFFF">
                    <a:lumMod val="95000"/>
                  </a:srgbClr>
                </a:solidFill>
                <a:latin typeface="Segoe UI Light" panose="020B0502040204020203" pitchFamily="34" charset="0"/>
                <a:cs typeface="Segoe UI Light" panose="020B0502040204020203" pitchFamily="34" charset="0"/>
              </a:rPr>
              <a:t>Exam 70-410: Installing and Configuring Windows Server 2012</a:t>
            </a:r>
            <a:endParaRPr lang="en-US" sz="2000" dirty="0">
              <a:solidFill>
                <a:srgbClr val="FFFFFF">
                  <a:lumMod val="95000"/>
                </a:srgbClr>
              </a:solidFill>
              <a:latin typeface="Segoe UI Light" panose="020B0502040204020203" pitchFamily="34" charset="0"/>
              <a:cs typeface="Segoe UI Light" panose="020B0502040204020203" pitchFamily="34" charset="0"/>
            </a:endParaRPr>
          </a:p>
        </p:txBody>
      </p:sp>
      <p:pic>
        <p:nvPicPr>
          <p:cNvPr id="7" name="Picture 6"/>
          <p:cNvPicPr>
            <a:picLocks noChangeAspect="1"/>
          </p:cNvPicPr>
          <p:nvPr/>
        </p:nvPicPr>
        <p:blipFill>
          <a:blip r:embed="rId2"/>
          <a:stretch>
            <a:fillRect/>
          </a:stretch>
        </p:blipFill>
        <p:spPr>
          <a:xfrm>
            <a:off x="6418803" y="740662"/>
            <a:ext cx="1496471" cy="1543781"/>
          </a:xfrm>
          <a:prstGeom prst="rect">
            <a:avLst/>
          </a:prstGeom>
        </p:spPr>
      </p:pic>
      <p:pic>
        <p:nvPicPr>
          <p:cNvPr id="9" name="Picture 8"/>
          <p:cNvPicPr>
            <a:picLocks noChangeAspect="1"/>
          </p:cNvPicPr>
          <p:nvPr/>
        </p:nvPicPr>
        <p:blipFill>
          <a:blip r:embed="rId3"/>
          <a:stretch>
            <a:fillRect/>
          </a:stretch>
        </p:blipFill>
        <p:spPr>
          <a:xfrm>
            <a:off x="1498581" y="4484127"/>
            <a:ext cx="1201757" cy="1593750"/>
          </a:xfrm>
          <a:prstGeom prst="rect">
            <a:avLst/>
          </a:prstGeom>
        </p:spPr>
      </p:pic>
      <p:pic>
        <p:nvPicPr>
          <p:cNvPr id="8" name="Picture 7"/>
          <p:cNvPicPr>
            <a:picLocks noChangeAspect="1"/>
          </p:cNvPicPr>
          <p:nvPr/>
        </p:nvPicPr>
        <p:blipFill>
          <a:blip r:embed="rId4"/>
          <a:stretch>
            <a:fillRect/>
          </a:stretch>
        </p:blipFill>
        <p:spPr>
          <a:xfrm>
            <a:off x="10520817" y="249107"/>
            <a:ext cx="1023667" cy="2154544"/>
          </a:xfrm>
          <a:prstGeom prst="rect">
            <a:avLst/>
          </a:prstGeom>
        </p:spPr>
      </p:pic>
    </p:spTree>
    <p:extLst>
      <p:ext uri="{BB962C8B-B14F-4D97-AF65-F5344CB8AC3E}">
        <p14:creationId xmlns:p14="http://schemas.microsoft.com/office/powerpoint/2010/main" val="3712665663"/>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Module Overview</a:t>
            </a:r>
            <a:endParaRPr lang="en-US" dirty="0"/>
          </a:p>
        </p:txBody>
      </p:sp>
      <p:sp>
        <p:nvSpPr>
          <p:cNvPr id="7" name="Content Placeholder 6"/>
          <p:cNvSpPr>
            <a:spLocks noGrp="1"/>
          </p:cNvSpPr>
          <p:nvPr>
            <p:ph type="body" idx="1"/>
          </p:nvPr>
        </p:nvSpPr>
        <p:spPr/>
        <p:txBody>
          <a:bodyPr>
            <a:normAutofit/>
          </a:bodyPr>
          <a:lstStyle/>
          <a:p>
            <a:r>
              <a:rPr lang="en-GB" dirty="0" smtClean="0"/>
              <a:t>Common Password Attacks</a:t>
            </a:r>
          </a:p>
          <a:p>
            <a:r>
              <a:rPr lang="en-GB" dirty="0" smtClean="0"/>
              <a:t>Password Policies</a:t>
            </a:r>
          </a:p>
          <a:p>
            <a:endParaRPr lang="en-GB" dirty="0"/>
          </a:p>
        </p:txBody>
      </p:sp>
    </p:spTree>
    <p:extLst>
      <p:ext uri="{BB962C8B-B14F-4D97-AF65-F5344CB8AC3E}">
        <p14:creationId xmlns:p14="http://schemas.microsoft.com/office/powerpoint/2010/main" val="15140926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Common Password </a:t>
            </a:r>
            <a:r>
              <a:rPr lang="en-GB" dirty="0" smtClean="0"/>
              <a:t>Attacks</a:t>
            </a:r>
            <a:endParaRPr lang="en-US" dirty="0"/>
          </a:p>
        </p:txBody>
      </p:sp>
    </p:spTree>
    <p:extLst>
      <p:ext uri="{BB962C8B-B14F-4D97-AF65-F5344CB8AC3E}">
        <p14:creationId xmlns:p14="http://schemas.microsoft.com/office/powerpoint/2010/main" val="15566772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Dictionary and Brute Force Attacks</a:t>
            </a:r>
            <a:endParaRPr lang="en-US" dirty="0"/>
          </a:p>
        </p:txBody>
      </p:sp>
      <p:sp>
        <p:nvSpPr>
          <p:cNvPr id="3" name="Content Placeholder 2"/>
          <p:cNvSpPr>
            <a:spLocks noGrp="1"/>
          </p:cNvSpPr>
          <p:nvPr>
            <p:ph type="body" idx="1"/>
          </p:nvPr>
        </p:nvSpPr>
        <p:spPr/>
        <p:txBody>
          <a:bodyPr/>
          <a:lstStyle/>
          <a:p>
            <a:r>
              <a:rPr lang="en-US" dirty="0"/>
              <a:t>A dictionary attack uses a dictionary containing an extensive list of potential passwords that the attacker then tries in conjunction with a user ID in an attempt to guess the appropriate password. </a:t>
            </a:r>
          </a:p>
          <a:p>
            <a:r>
              <a:rPr lang="en-US" dirty="0"/>
              <a:t>Another, more crude type of attack—called a brute force attack—doesn’t rely on lists of passwords, but rather tries all possible combinations of permitted character types.</a:t>
            </a:r>
          </a:p>
        </p:txBody>
      </p:sp>
    </p:spTree>
    <p:extLst>
      <p:ext uri="{BB962C8B-B14F-4D97-AF65-F5344CB8AC3E}">
        <p14:creationId xmlns:p14="http://schemas.microsoft.com/office/powerpoint/2010/main" val="30147774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Attacks</a:t>
            </a:r>
            <a:endParaRPr lang="en-US" dirty="0"/>
          </a:p>
        </p:txBody>
      </p:sp>
      <p:sp>
        <p:nvSpPr>
          <p:cNvPr id="3" name="Content Placeholder 2"/>
          <p:cNvSpPr>
            <a:spLocks noGrp="1"/>
          </p:cNvSpPr>
          <p:nvPr>
            <p:ph type="body" idx="1"/>
          </p:nvPr>
        </p:nvSpPr>
        <p:spPr/>
        <p:txBody>
          <a:bodyPr/>
          <a:lstStyle/>
          <a:p>
            <a:r>
              <a:rPr lang="en-US" dirty="0"/>
              <a:t>Anytime your computer can be physically accessed by an attacker, that computer is at risk. </a:t>
            </a:r>
          </a:p>
          <a:p>
            <a:r>
              <a:rPr lang="en-US" dirty="0"/>
              <a:t>Physical attacks on your computer can completely bypass almost all security mechanisms, such as by capturing the passwords and other critical data directly from the keyboard when a software or hardware </a:t>
            </a:r>
            <a:r>
              <a:rPr lang="en-US" b="1" i="1" dirty="0" err="1"/>
              <a:t>keylogger</a:t>
            </a:r>
            <a:r>
              <a:rPr lang="en-US" dirty="0"/>
              <a:t> is used. </a:t>
            </a:r>
          </a:p>
          <a:p>
            <a:r>
              <a:rPr lang="en-US" dirty="0"/>
              <a:t>In fact, if your encryption key passes through a </a:t>
            </a:r>
            <a:r>
              <a:rPr lang="en-US" dirty="0" err="1"/>
              <a:t>keylogger</a:t>
            </a:r>
            <a:r>
              <a:rPr lang="en-US" dirty="0"/>
              <a:t>, you might find that even your encrypted data is jeopardized.</a:t>
            </a:r>
          </a:p>
        </p:txBody>
      </p:sp>
    </p:spTree>
    <p:extLst>
      <p:ext uri="{BB962C8B-B14F-4D97-AF65-F5344CB8AC3E}">
        <p14:creationId xmlns:p14="http://schemas.microsoft.com/office/powerpoint/2010/main" val="25285071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Network Sniffers</a:t>
            </a:r>
            <a:endParaRPr lang="en-US" dirty="0"/>
          </a:p>
        </p:txBody>
      </p:sp>
      <p:sp>
        <p:nvSpPr>
          <p:cNvPr id="3" name="Content Placeholder 2"/>
          <p:cNvSpPr>
            <a:spLocks noGrp="1"/>
          </p:cNvSpPr>
          <p:nvPr>
            <p:ph type="body" idx="1"/>
          </p:nvPr>
        </p:nvSpPr>
        <p:spPr/>
        <p:txBody>
          <a:bodyPr/>
          <a:lstStyle/>
          <a:p>
            <a:r>
              <a:rPr lang="en-US" dirty="0"/>
              <a:t>Sniffers are specially designed software (and in some cases hardware) applications that capture network packets as they traverse a network, displaying them for the attacker. </a:t>
            </a:r>
          </a:p>
          <a:p>
            <a:r>
              <a:rPr lang="en-US"/>
              <a:t>Sniffers are valid forms of test equipment, used to identify network and application issues, but the technology has been rapidly co-opted by attackers as an easy way to grab logon credentials</a:t>
            </a:r>
            <a:r>
              <a:rPr lang="en-US" smtClean="0"/>
              <a:t>.</a:t>
            </a:r>
            <a:endParaRPr lang="en-US"/>
          </a:p>
        </p:txBody>
      </p:sp>
    </p:spTree>
    <p:extLst>
      <p:ext uri="{BB962C8B-B14F-4D97-AF65-F5344CB8AC3E}">
        <p14:creationId xmlns:p14="http://schemas.microsoft.com/office/powerpoint/2010/main" val="22800402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Password </a:t>
            </a:r>
            <a:r>
              <a:rPr lang="en-GB" dirty="0" smtClean="0"/>
              <a:t>Policies</a:t>
            </a:r>
            <a:endParaRPr lang="en-US" dirty="0"/>
          </a:p>
        </p:txBody>
      </p:sp>
    </p:spTree>
    <p:extLst>
      <p:ext uri="{BB962C8B-B14F-4D97-AF65-F5344CB8AC3E}">
        <p14:creationId xmlns:p14="http://schemas.microsoft.com/office/powerpoint/2010/main" val="11636661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Password Complexity</a:t>
            </a:r>
            <a:endParaRPr lang="en-US" dirty="0"/>
          </a:p>
        </p:txBody>
      </p:sp>
      <p:sp>
        <p:nvSpPr>
          <p:cNvPr id="3" name="Content Placeholder 2"/>
          <p:cNvSpPr>
            <a:spLocks noGrp="1"/>
          </p:cNvSpPr>
          <p:nvPr>
            <p:ph type="body" idx="1"/>
          </p:nvPr>
        </p:nvSpPr>
        <p:spPr/>
        <p:txBody>
          <a:bodyPr/>
          <a:lstStyle/>
          <a:p>
            <a:r>
              <a:rPr lang="en-US" dirty="0"/>
              <a:t>Password complexity involves the characters used to make up a password. </a:t>
            </a:r>
          </a:p>
          <a:p>
            <a:r>
              <a:rPr lang="en-US" dirty="0"/>
              <a:t>A complex password uses characters from at least three of the following categories:</a:t>
            </a:r>
          </a:p>
          <a:p>
            <a:pPr lvl="1"/>
            <a:r>
              <a:rPr lang="en-US" dirty="0"/>
              <a:t>English uppercase characters (A through Z)</a:t>
            </a:r>
          </a:p>
          <a:p>
            <a:pPr lvl="1"/>
            <a:r>
              <a:rPr lang="en-US" dirty="0"/>
              <a:t>English lowercase characters (a through z)</a:t>
            </a:r>
          </a:p>
          <a:p>
            <a:pPr lvl="1"/>
            <a:r>
              <a:rPr lang="en-US" dirty="0"/>
              <a:t>Numeric characters (0 through 9)</a:t>
            </a:r>
          </a:p>
          <a:p>
            <a:pPr lvl="1"/>
            <a:r>
              <a:rPr lang="en-US" dirty="0" smtClean="0"/>
              <a:t>Non-alphanumeric </a:t>
            </a:r>
            <a:r>
              <a:rPr lang="en-US" dirty="0"/>
              <a:t>characters (!, @, #, $, %, ^, &amp;, etc</a:t>
            </a:r>
            <a:r>
              <a:rPr lang="en-US" dirty="0" smtClean="0"/>
              <a:t>.)</a:t>
            </a:r>
            <a:endParaRPr lang="en-US" dirty="0"/>
          </a:p>
        </p:txBody>
      </p:sp>
    </p:spTree>
    <p:extLst>
      <p:ext uri="{BB962C8B-B14F-4D97-AF65-F5344CB8AC3E}">
        <p14:creationId xmlns:p14="http://schemas.microsoft.com/office/powerpoint/2010/main" val="22577265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Password Length, Age, and History</a:t>
            </a:r>
            <a:endParaRPr lang="en-US" dirty="0"/>
          </a:p>
        </p:txBody>
      </p:sp>
      <p:sp>
        <p:nvSpPr>
          <p:cNvPr id="3" name="Content Placeholder 2"/>
          <p:cNvSpPr>
            <a:spLocks noGrp="1"/>
          </p:cNvSpPr>
          <p:nvPr>
            <p:ph type="body" idx="1"/>
          </p:nvPr>
        </p:nvSpPr>
        <p:spPr/>
        <p:txBody>
          <a:bodyPr/>
          <a:lstStyle/>
          <a:p>
            <a:r>
              <a:rPr lang="en-US" dirty="0"/>
              <a:t>Password length is the number of characters used in a password. </a:t>
            </a:r>
          </a:p>
          <a:p>
            <a:r>
              <a:rPr lang="en-US" dirty="0"/>
              <a:t>Time between password changes can be defined by two settings:</a:t>
            </a:r>
          </a:p>
          <a:p>
            <a:pPr lvl="1"/>
            <a:r>
              <a:rPr lang="en-US" sz="2800" dirty="0"/>
              <a:t>Minimum Password Age</a:t>
            </a:r>
          </a:p>
          <a:p>
            <a:pPr lvl="1"/>
            <a:r>
              <a:rPr lang="en-US" sz="2800" dirty="0"/>
              <a:t>Maximum Password Age</a:t>
            </a:r>
          </a:p>
          <a:p>
            <a:r>
              <a:rPr lang="en-US" dirty="0"/>
              <a:t>Password history </a:t>
            </a:r>
            <a:r>
              <a:rPr lang="en-US" dirty="0" smtClean="0"/>
              <a:t>prevents </a:t>
            </a:r>
            <a:r>
              <a:rPr lang="en-US" dirty="0"/>
              <a:t>users from recycling the same passwords through a system. </a:t>
            </a:r>
          </a:p>
          <a:p>
            <a:endParaRPr lang="en-US" dirty="0"/>
          </a:p>
        </p:txBody>
      </p:sp>
    </p:spTree>
    <p:extLst>
      <p:ext uri="{BB962C8B-B14F-4D97-AF65-F5344CB8AC3E}">
        <p14:creationId xmlns:p14="http://schemas.microsoft.com/office/powerpoint/2010/main" val="3409226579"/>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4_Presentation1">
  <a:themeElements>
    <a:clrScheme name="">
      <a:dk1>
        <a:srgbClr val="000000"/>
      </a:dk1>
      <a:lt1>
        <a:srgbClr val="FFFFFF"/>
      </a:lt1>
      <a:dk2>
        <a:srgbClr val="000000"/>
      </a:dk2>
      <a:lt2>
        <a:srgbClr val="C0C0C0"/>
      </a:lt2>
      <a:accent1>
        <a:srgbClr val="FFFFFF"/>
      </a:accent1>
      <a:accent2>
        <a:srgbClr val="8DACD0"/>
      </a:accent2>
      <a:accent3>
        <a:srgbClr val="FFFFFF"/>
      </a:accent3>
      <a:accent4>
        <a:srgbClr val="000000"/>
      </a:accent4>
      <a:accent5>
        <a:srgbClr val="FFFFFF"/>
      </a:accent5>
      <a:accent6>
        <a:srgbClr val="7F9BBC"/>
      </a:accent6>
      <a:hlink>
        <a:srgbClr val="006699"/>
      </a:hlink>
      <a:folHlink>
        <a:srgbClr val="000066"/>
      </a:folHlink>
    </a:clrScheme>
    <a:fontScheme name="2_Master_Templat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1">
          <a:gsLst>
            <a:gs pos="0">
              <a:srgbClr val="E4CD9A"/>
            </a:gs>
            <a:gs pos="100000">
              <a:srgbClr val="EEEFD7"/>
            </a:gs>
          </a:gsLst>
          <a:lin ang="2700000" scaled="1"/>
        </a:gradFill>
        <a:ln w="9525" cap="flat" cmpd="sng" algn="ctr">
          <a:noFill/>
          <a:prstDash val="solid"/>
          <a:round/>
          <a:headEnd type="none" w="med" len="med"/>
          <a:tailEnd type="none" w="med" len="med"/>
        </a:ln>
        <a:effectLst>
          <a:outerShdw dist="35921" dir="2700000" algn="ctr" rotWithShape="0">
            <a:srgbClr val="AFAFAF"/>
          </a:outerShdw>
        </a:effectLst>
      </a:spPr>
      <a:bodyPr vert="horz" wrap="square" lIns="182880" tIns="45720" rIns="18288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gradFill rotWithShape="1">
          <a:gsLst>
            <a:gs pos="0">
              <a:srgbClr val="E4CD9A"/>
            </a:gs>
            <a:gs pos="100000">
              <a:srgbClr val="EEEFD7"/>
            </a:gs>
          </a:gsLst>
          <a:lin ang="2700000" scaled="1"/>
        </a:gradFill>
        <a:ln w="9525" cap="flat" cmpd="sng" algn="ctr">
          <a:noFill/>
          <a:prstDash val="solid"/>
          <a:round/>
          <a:headEnd type="none" w="med" len="med"/>
          <a:tailEnd type="none" w="med" len="med"/>
        </a:ln>
        <a:effectLst>
          <a:outerShdw dist="35921" dir="2700000" algn="ctr" rotWithShape="0">
            <a:srgbClr val="AFAFAF"/>
          </a:outerShdw>
        </a:effectLst>
      </a:spPr>
      <a:bodyPr vert="horz" wrap="square" lIns="182880" tIns="45720" rIns="18288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Verdana" pitchFamily="34" charset="0"/>
          </a:defRPr>
        </a:defPPr>
      </a:lstStyle>
    </a:lnDef>
  </a:objectDefaults>
  <a:extraClrSchemeLst>
    <a:extraClrScheme>
      <a:clrScheme name="2_Master_Templat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2_Master_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2_Master_Templat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2_Master_Templat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2_Master_Templat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2_Master_Templat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2_Master_Templat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2_Master_Template 8">
        <a:dk1>
          <a:srgbClr val="000000"/>
        </a:dk1>
        <a:lt1>
          <a:srgbClr val="FFFFFF"/>
        </a:lt1>
        <a:dk2>
          <a:srgbClr val="000000"/>
        </a:dk2>
        <a:lt2>
          <a:srgbClr val="C0C0C0"/>
        </a:lt2>
        <a:accent1>
          <a:srgbClr val="C1FEF9"/>
        </a:accent1>
        <a:accent2>
          <a:srgbClr val="DC0081"/>
        </a:accent2>
        <a:accent3>
          <a:srgbClr val="FFFFFF"/>
        </a:accent3>
        <a:accent4>
          <a:srgbClr val="000000"/>
        </a:accent4>
        <a:accent5>
          <a:srgbClr val="DDFEFB"/>
        </a:accent5>
        <a:accent6>
          <a:srgbClr val="C70074"/>
        </a:accent6>
        <a:hlink>
          <a:srgbClr val="618FFD"/>
        </a:hlink>
        <a:folHlink>
          <a:srgbClr val="CECECE"/>
        </a:folHlink>
      </a:clrScheme>
      <a:clrMap bg1="lt1" tx1="dk1" bg2="lt2" tx2="dk2" accent1="accent1" accent2="accent2" accent3="accent3" accent4="accent4" accent5="accent5" accent6="accent6" hlink="hlink" folHlink="folHlink"/>
    </a:extraClrScheme>
    <a:extraClrScheme>
      <a:clrScheme name="2_Master_Template 9">
        <a:dk1>
          <a:srgbClr val="000000"/>
        </a:dk1>
        <a:lt1>
          <a:srgbClr val="FFFFFF"/>
        </a:lt1>
        <a:dk2>
          <a:srgbClr val="000000"/>
        </a:dk2>
        <a:lt2>
          <a:srgbClr val="C0C0C0"/>
        </a:lt2>
        <a:accent1>
          <a:srgbClr val="FFFFFF"/>
        </a:accent1>
        <a:accent2>
          <a:srgbClr val="8DACD0"/>
        </a:accent2>
        <a:accent3>
          <a:srgbClr val="FFFFFF"/>
        </a:accent3>
        <a:accent4>
          <a:srgbClr val="000000"/>
        </a:accent4>
        <a:accent5>
          <a:srgbClr val="FFFFFF"/>
        </a:accent5>
        <a:accent6>
          <a:srgbClr val="7F9BBC"/>
        </a:accent6>
        <a:hlink>
          <a:srgbClr val="618FFD"/>
        </a:hlink>
        <a:folHlink>
          <a:srgbClr val="CECECE"/>
        </a:folHlink>
      </a:clrScheme>
      <a:clrMap bg1="lt1" tx1="dk1" bg2="lt2" tx2="dk2" accent1="accent1" accent2="accent2" accent3="accent3" accent4="accent4" accent5="accent5" accent6="accent6" hlink="hlink" folHlink="folHlink"/>
    </a:extraClrScheme>
    <a:extraClrScheme>
      <a:clrScheme name="2_Master_Template 10">
        <a:dk1>
          <a:srgbClr val="000000"/>
        </a:dk1>
        <a:lt1>
          <a:srgbClr val="FFFFFF"/>
        </a:lt1>
        <a:dk2>
          <a:srgbClr val="000000"/>
        </a:dk2>
        <a:lt2>
          <a:srgbClr val="C0C0C0"/>
        </a:lt2>
        <a:accent1>
          <a:srgbClr val="FFFFFF"/>
        </a:accent1>
        <a:accent2>
          <a:srgbClr val="8DACD0"/>
        </a:accent2>
        <a:accent3>
          <a:srgbClr val="FFFFFF"/>
        </a:accent3>
        <a:accent4>
          <a:srgbClr val="000000"/>
        </a:accent4>
        <a:accent5>
          <a:srgbClr val="FFFFFF"/>
        </a:accent5>
        <a:accent6>
          <a:srgbClr val="7F9BBC"/>
        </a:accent6>
        <a:hlink>
          <a:srgbClr val="333399"/>
        </a:hlink>
        <a:folHlink>
          <a:srgbClr val="CECECE"/>
        </a:folHlink>
      </a:clrScheme>
      <a:clrMap bg1="lt1" tx1="dk1" bg2="lt2" tx2="dk2" accent1="accent1" accent2="accent2" accent3="accent3" accent4="accent4" accent5="accent5" accent6="accent6" hlink="hlink" folHlink="folHlink"/>
    </a:extraClrScheme>
    <a:extraClrScheme>
      <a:clrScheme name="2_Master_Template 11">
        <a:dk1>
          <a:srgbClr val="000000"/>
        </a:dk1>
        <a:lt1>
          <a:srgbClr val="FFFFFF"/>
        </a:lt1>
        <a:dk2>
          <a:srgbClr val="000000"/>
        </a:dk2>
        <a:lt2>
          <a:srgbClr val="C0C0C0"/>
        </a:lt2>
        <a:accent1>
          <a:srgbClr val="FFFFFF"/>
        </a:accent1>
        <a:accent2>
          <a:srgbClr val="8DACD0"/>
        </a:accent2>
        <a:accent3>
          <a:srgbClr val="FFFFFF"/>
        </a:accent3>
        <a:accent4>
          <a:srgbClr val="000000"/>
        </a:accent4>
        <a:accent5>
          <a:srgbClr val="FFFFFF"/>
        </a:accent5>
        <a:accent6>
          <a:srgbClr val="7F9BBC"/>
        </a:accent6>
        <a:hlink>
          <a:srgbClr val="000099"/>
        </a:hlink>
        <a:folHlink>
          <a:srgbClr val="CECECE"/>
        </a:folHlink>
      </a:clrScheme>
      <a:clrMap bg1="lt1" tx1="dk1" bg2="lt2" tx2="dk2" accent1="accent1" accent2="accent2" accent3="accent3" accent4="accent4" accent5="accent5" accent6="accent6" hlink="hlink" folHlink="folHlink"/>
    </a:extraClrScheme>
    <a:extraClrScheme>
      <a:clrScheme name="2_Master_Template 12">
        <a:dk1>
          <a:srgbClr val="000000"/>
        </a:dk1>
        <a:lt1>
          <a:srgbClr val="FFFFFF"/>
        </a:lt1>
        <a:dk2>
          <a:srgbClr val="000000"/>
        </a:dk2>
        <a:lt2>
          <a:srgbClr val="C0C0C0"/>
        </a:lt2>
        <a:accent1>
          <a:srgbClr val="FFFFFF"/>
        </a:accent1>
        <a:accent2>
          <a:srgbClr val="8DACD0"/>
        </a:accent2>
        <a:accent3>
          <a:srgbClr val="FFFFFF"/>
        </a:accent3>
        <a:accent4>
          <a:srgbClr val="000000"/>
        </a:accent4>
        <a:accent5>
          <a:srgbClr val="FFFFFF"/>
        </a:accent5>
        <a:accent6>
          <a:srgbClr val="7F9BBC"/>
        </a:accent6>
        <a:hlink>
          <a:srgbClr val="0099CC"/>
        </a:hlink>
        <a:folHlink>
          <a:srgbClr val="CECECE"/>
        </a:folHlink>
      </a:clrScheme>
      <a:clrMap bg1="lt1" tx1="dk1" bg2="lt2" tx2="dk2" accent1="accent1" accent2="accent2" accent3="accent3" accent4="accent4" accent5="accent5" accent6="accent6" hlink="hlink" folHlink="folHlink"/>
    </a:extraClrScheme>
    <a:extraClrScheme>
      <a:clrScheme name="2_Master_Template 13">
        <a:dk1>
          <a:srgbClr val="000000"/>
        </a:dk1>
        <a:lt1>
          <a:srgbClr val="FFFFFF"/>
        </a:lt1>
        <a:dk2>
          <a:srgbClr val="000000"/>
        </a:dk2>
        <a:lt2>
          <a:srgbClr val="C0C0C0"/>
        </a:lt2>
        <a:accent1>
          <a:srgbClr val="FFFFFF"/>
        </a:accent1>
        <a:accent2>
          <a:srgbClr val="8DACD0"/>
        </a:accent2>
        <a:accent3>
          <a:srgbClr val="FFFFFF"/>
        </a:accent3>
        <a:accent4>
          <a:srgbClr val="000000"/>
        </a:accent4>
        <a:accent5>
          <a:srgbClr val="FFFFFF"/>
        </a:accent5>
        <a:accent6>
          <a:srgbClr val="7F9BBC"/>
        </a:accent6>
        <a:hlink>
          <a:srgbClr val="006699"/>
        </a:hlink>
        <a:folHlink>
          <a:srgbClr val="CECECE"/>
        </a:folHlink>
      </a:clrScheme>
      <a:clrMap bg1="lt1" tx1="dk1" bg2="lt2" tx2="dk2" accent1="accent1" accent2="accent2" accent3="accent3" accent4="accent4" accent5="accent5" accent6="accent6" hlink="hlink" folHlink="folHlink"/>
    </a:extraClrScheme>
    <a:extraClrScheme>
      <a:clrScheme name="2_Master_Template 14">
        <a:dk1>
          <a:srgbClr val="000000"/>
        </a:dk1>
        <a:lt1>
          <a:srgbClr val="FFFFFF"/>
        </a:lt1>
        <a:dk2>
          <a:srgbClr val="000000"/>
        </a:dk2>
        <a:lt2>
          <a:srgbClr val="C0C0C0"/>
        </a:lt2>
        <a:accent1>
          <a:srgbClr val="FFFFFF"/>
        </a:accent1>
        <a:accent2>
          <a:srgbClr val="8DACD0"/>
        </a:accent2>
        <a:accent3>
          <a:srgbClr val="FFFFFF"/>
        </a:accent3>
        <a:accent4>
          <a:srgbClr val="000000"/>
        </a:accent4>
        <a:accent5>
          <a:srgbClr val="FFFFFF"/>
        </a:accent5>
        <a:accent6>
          <a:srgbClr val="7F9BBC"/>
        </a:accent6>
        <a:hlink>
          <a:srgbClr val="436F9F"/>
        </a:hlink>
        <a:folHlink>
          <a:srgbClr val="CECECE"/>
        </a:folHlink>
      </a:clrScheme>
      <a:clrMap bg1="lt1" tx1="dk1" bg2="lt2" tx2="dk2" accent1="accent1" accent2="accent2" accent3="accent3" accent4="accent4" accent5="accent5" accent6="accent6" hlink="hlink" folHlink="folHlink"/>
    </a:extraClrScheme>
    <a:extraClrScheme>
      <a:clrScheme name="2_Master_Template 15">
        <a:dk1>
          <a:srgbClr val="000000"/>
        </a:dk1>
        <a:lt1>
          <a:srgbClr val="FFFFFF"/>
        </a:lt1>
        <a:dk2>
          <a:srgbClr val="000000"/>
        </a:dk2>
        <a:lt2>
          <a:srgbClr val="C0C0C0"/>
        </a:lt2>
        <a:accent1>
          <a:srgbClr val="FFFFFF"/>
        </a:accent1>
        <a:accent2>
          <a:srgbClr val="8DACD0"/>
        </a:accent2>
        <a:accent3>
          <a:srgbClr val="FFFFFF"/>
        </a:accent3>
        <a:accent4>
          <a:srgbClr val="000000"/>
        </a:accent4>
        <a:accent5>
          <a:srgbClr val="FFFFFF"/>
        </a:accent5>
        <a:accent6>
          <a:srgbClr val="7F9BBC"/>
        </a:accent6>
        <a:hlink>
          <a:srgbClr val="E4BB0E"/>
        </a:hlink>
        <a:folHlink>
          <a:srgbClr val="CECECE"/>
        </a:folHlink>
      </a:clrScheme>
      <a:clrMap bg1="lt1" tx1="dk1" bg2="lt2" tx2="dk2" accent1="accent1" accent2="accent2" accent3="accent3" accent4="accent4" accent5="accent5" accent6="accent6" hlink="hlink" folHlink="folHlink"/>
    </a:extraClrScheme>
    <a:extraClrScheme>
      <a:clrScheme name="2_Master_Template 16">
        <a:dk1>
          <a:srgbClr val="000000"/>
        </a:dk1>
        <a:lt1>
          <a:srgbClr val="FFFFFF"/>
        </a:lt1>
        <a:dk2>
          <a:srgbClr val="000000"/>
        </a:dk2>
        <a:lt2>
          <a:srgbClr val="C0C0C0"/>
        </a:lt2>
        <a:accent1>
          <a:srgbClr val="FFFFFF"/>
        </a:accent1>
        <a:accent2>
          <a:srgbClr val="8DACD0"/>
        </a:accent2>
        <a:accent3>
          <a:srgbClr val="FFFFFF"/>
        </a:accent3>
        <a:accent4>
          <a:srgbClr val="000000"/>
        </a:accent4>
        <a:accent5>
          <a:srgbClr val="FFFFFF"/>
        </a:accent5>
        <a:accent6>
          <a:srgbClr val="7F9BBC"/>
        </a:accent6>
        <a:hlink>
          <a:srgbClr val="FFFFFF"/>
        </a:hlink>
        <a:folHlink>
          <a:srgbClr val="CECECE"/>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tatus xmlns="D89B4D02-FC2A-44DE-B0A7-D55BEA251CB8">Final</Status>
    <Module xmlns="D89B4D02-FC2A-44DE-B0A7-D55BEA251CB8">3</Module>
    <Content_x0020_Type xmlns="D89B4D02-FC2A-44DE-B0A7-D55BEA251CB8">Slide Presentation</Content_x0020_Typ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CAE5412E59E594995E1F87946E13070" ma:contentTypeVersion="" ma:contentTypeDescription="Create a new document." ma:contentTypeScope="" ma:versionID="eaaf2224bbfbe59bfa5aab383ca4e0aa">
  <xsd:schema xmlns:xsd="http://www.w3.org/2001/XMLSchema" xmlns:xs="http://www.w3.org/2001/XMLSchema" xmlns:p="http://schemas.microsoft.com/office/2006/metadata/properties" xmlns:ns2="D89B4D02-FC2A-44DE-B0A7-D55BEA251CB8" targetNamespace="http://schemas.microsoft.com/office/2006/metadata/properties" ma:root="true" ma:fieldsID="633e8be7e51a336db4acd1ec43bcf1c9" ns2:_="">
    <xsd:import namespace="D89B4D02-FC2A-44DE-B0A7-D55BEA251CB8"/>
    <xsd:element name="properties">
      <xsd:complexType>
        <xsd:sequence>
          <xsd:element name="documentManagement">
            <xsd:complexType>
              <xsd:all>
                <xsd:element ref="ns2:Content_x0020_Type"/>
                <xsd:element ref="ns2:Module"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89B4D02-FC2A-44DE-B0A7-D55BEA251CB8" elementFormDefault="qualified">
    <xsd:import namespace="http://schemas.microsoft.com/office/2006/documentManagement/types"/>
    <xsd:import namespace="http://schemas.microsoft.com/office/infopath/2007/PartnerControls"/>
    <xsd:element name="Content_x0020_Type" ma:index="8" ma:displayName="Content Type" ma:format="Dropdown" ma:internalName="Content_x0020_Type">
      <xsd:simpleType>
        <xsd:restriction base="dms:Choice">
          <xsd:enumeration value="Assessment"/>
          <xsd:enumeration value="Break Slides"/>
          <xsd:enumeration value="CC File"/>
          <xsd:enumeration value="Instructor Image"/>
          <xsd:enumeration value="Outline"/>
          <xsd:enumeration value="Promo Package"/>
          <xsd:enumeration value="Slide Presentation"/>
          <xsd:enumeration value="SME Recruitment"/>
          <xsd:enumeration value="Video"/>
        </xsd:restriction>
      </xsd:simpleType>
    </xsd:element>
    <xsd:element name="Module" ma:index="9" nillable="true" ma:displayName="Module" ma:decimals="0" ma:internalName="Module" ma:percentage="FALSE">
      <xsd:simpleType>
        <xsd:restriction base="dms:Number">
          <xsd:maxInclusive value="40"/>
          <xsd:minInclusive value="1"/>
        </xsd:restriction>
      </xsd:simpleType>
    </xsd:element>
    <xsd:element name="Status" ma:index="10" nillable="true" ma:displayName="Status" ma:default="Draft" ma:format="Dropdown" ma:internalName="Status">
      <xsd:simpleType>
        <xsd:restriction base="dms:Choice">
          <xsd:enumeration value="Draft"/>
          <xsd:enumeration value="Final"/>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FD8F0E2-9D01-4AC1-BAD8-F2DF20AA4AD0}">
  <ds:schemaRefs>
    <ds:schemaRef ds:uri="http://schemas.microsoft.com/sharepoint/v3/contenttype/forms"/>
  </ds:schemaRefs>
</ds:datastoreItem>
</file>

<file path=customXml/itemProps2.xml><?xml version="1.0" encoding="utf-8"?>
<ds:datastoreItem xmlns:ds="http://schemas.openxmlformats.org/officeDocument/2006/customXml" ds:itemID="{69CBC53E-7550-4F12-88A6-694577C03EA2}">
  <ds:schemaRefs>
    <ds:schemaRef ds:uri="http://purl.org/dc/elements/1.1/"/>
    <ds:schemaRef ds:uri="http://schemas.microsoft.com/office/2006/metadata/properties"/>
    <ds:schemaRef ds:uri="http://www.w3.org/XML/1998/namespace"/>
    <ds:schemaRef ds:uri="http://schemas.microsoft.com/office/2006/documentManagement/types"/>
    <ds:schemaRef ds:uri="http://purl.org/dc/dcmitype/"/>
    <ds:schemaRef ds:uri="http://purl.org/dc/terms/"/>
    <ds:schemaRef ds:uri="http://schemas.microsoft.com/office/infopath/2007/PartnerControls"/>
    <ds:schemaRef ds:uri="http://schemas.openxmlformats.org/package/2006/metadata/core-properties"/>
    <ds:schemaRef ds:uri="D89B4D02-FC2A-44DE-B0A7-D55BEA251CB8"/>
  </ds:schemaRefs>
</ds:datastoreItem>
</file>

<file path=customXml/itemProps3.xml><?xml version="1.0" encoding="utf-8"?>
<ds:datastoreItem xmlns:ds="http://schemas.openxmlformats.org/officeDocument/2006/customXml" ds:itemID="{D8D33578-B575-4D30-BE62-937BF900B77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89B4D02-FC2A-44DE-B0A7-D55BEA251C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4127</TotalTime>
  <Words>566</Words>
  <Application>Microsoft Office PowerPoint</Application>
  <PresentationFormat>Custom</PresentationFormat>
  <Paragraphs>66</Paragraphs>
  <Slides>13</Slides>
  <Notes>4</Notes>
  <HiddenSlides>0</HiddenSlides>
  <MMClips>0</MMClips>
  <ScaleCrop>false</ScaleCrop>
  <HeadingPairs>
    <vt:vector size="4" baseType="variant">
      <vt:variant>
        <vt:lpstr>Theme</vt:lpstr>
      </vt:variant>
      <vt:variant>
        <vt:i4>2</vt:i4>
      </vt:variant>
      <vt:variant>
        <vt:lpstr>Slide Titles</vt:lpstr>
      </vt:variant>
      <vt:variant>
        <vt:i4>13</vt:i4>
      </vt:variant>
    </vt:vector>
  </HeadingPairs>
  <TitlesOfParts>
    <vt:vector size="15" baseType="lpstr">
      <vt:lpstr>1_Office Theme</vt:lpstr>
      <vt:lpstr>4_Presentation1</vt:lpstr>
      <vt:lpstr>Module 3</vt:lpstr>
      <vt:lpstr>Module Overview</vt:lpstr>
      <vt:lpstr>Common Password Attacks</vt:lpstr>
      <vt:lpstr>Dictionary and Brute Force Attacks</vt:lpstr>
      <vt:lpstr>Physical Attacks</vt:lpstr>
      <vt:lpstr>Network Sniffers</vt:lpstr>
      <vt:lpstr>Password Policies</vt:lpstr>
      <vt:lpstr>Password Complexity</vt:lpstr>
      <vt:lpstr>Password Length, Age, and History</vt:lpstr>
      <vt:lpstr>Demo</vt:lpstr>
      <vt:lpstr>Account Lockout</vt:lpstr>
      <vt:lpstr>Demo</vt:lpstr>
      <vt:lpstr>Additional Resources &amp; Next Steps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Frank Gartland</dc:creator>
  <cp:lastModifiedBy>Rita Larrimore</cp:lastModifiedBy>
  <cp:revision>65</cp:revision>
  <dcterms:created xsi:type="dcterms:W3CDTF">2013-02-15T23:12:42Z</dcterms:created>
  <dcterms:modified xsi:type="dcterms:W3CDTF">2015-03-02T17:04:55Z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0x010100FCAE5412E59E594995E1F87946E13070</vt:lpwstr>
  </property>
  <property fmtid="{D5CDD505-2E9C-101B-9397-08002B2CF9AE}" pid="3" name="IsMyDocuments">
    <vt:bool>true</vt:bool>
  </property>
</Properties>
</file>